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8" r:id="rId11"/>
    <p:sldId id="269" r:id="rId12"/>
    <p:sldId id="270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09C6C2-4431-49C0-A2EE-08D2DED40C9B}" v="4" dt="2022-06-29T22:30:37.030"/>
    <p1510:client id="{5B213459-848F-4E53-B8E3-13E45E93C256}" v="61" dt="2022-06-29T21:50:01.542"/>
    <p1510:client id="{926D2232-3050-4B35-92CC-0DAF400FA72B}" v="10" dt="2022-06-30T21:17:18.743"/>
    <p1510:client id="{AF5955F0-9750-4F19-82EA-1B13F03F1E33}" v="14" dt="2022-06-30T21:15:24.198"/>
    <p1510:client id="{CAA38C37-0F2B-4D36-B0EB-A95932B00C7B}" v="16" dt="2022-06-29T22:00:20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rimow, Nicholas A. (Fed)" userId="bfd35e5f-3aab-43a2-bf60-c84f7817b2b1" providerId="ADAL" clId="{5B213459-848F-4E53-B8E3-13E45E93C256}"/>
    <pc:docChg chg="undo custSel addSld delSld modSld">
      <pc:chgData name="Derimow, Nicholas A. (Fed)" userId="bfd35e5f-3aab-43a2-bf60-c84f7817b2b1" providerId="ADAL" clId="{5B213459-848F-4E53-B8E3-13E45E93C256}" dt="2022-06-29T21:51:59.639" v="638" actId="208"/>
      <pc:docMkLst>
        <pc:docMk/>
      </pc:docMkLst>
      <pc:sldChg chg="modSp new mod">
        <pc:chgData name="Derimow, Nicholas A. (Fed)" userId="bfd35e5f-3aab-43a2-bf60-c84f7817b2b1" providerId="ADAL" clId="{5B213459-848F-4E53-B8E3-13E45E93C256}" dt="2022-06-29T21:13:55.408" v="70" actId="20577"/>
        <pc:sldMkLst>
          <pc:docMk/>
          <pc:sldMk cId="4056234568" sldId="256"/>
        </pc:sldMkLst>
        <pc:spChg chg="mod">
          <ac:chgData name="Derimow, Nicholas A. (Fed)" userId="bfd35e5f-3aab-43a2-bf60-c84f7817b2b1" providerId="ADAL" clId="{5B213459-848F-4E53-B8E3-13E45E93C256}" dt="2022-06-29T21:13:52.118" v="54" actId="20577"/>
          <ac:spMkLst>
            <pc:docMk/>
            <pc:sldMk cId="4056234568" sldId="256"/>
            <ac:spMk id="2" creationId="{80DC0459-CEA5-44AB-AD39-68D2816A89E3}"/>
          </ac:spMkLst>
        </pc:spChg>
        <pc:spChg chg="mod">
          <ac:chgData name="Derimow, Nicholas A. (Fed)" userId="bfd35e5f-3aab-43a2-bf60-c84f7817b2b1" providerId="ADAL" clId="{5B213459-848F-4E53-B8E3-13E45E93C256}" dt="2022-06-29T21:13:55.408" v="70" actId="20577"/>
          <ac:spMkLst>
            <pc:docMk/>
            <pc:sldMk cId="4056234568" sldId="256"/>
            <ac:spMk id="3" creationId="{62126C0A-4D7B-4835-8037-606C36585BF5}"/>
          </ac:spMkLst>
        </pc:spChg>
      </pc:sldChg>
      <pc:sldChg chg="addSp delSp modSp new mod">
        <pc:chgData name="Derimow, Nicholas A. (Fed)" userId="bfd35e5f-3aab-43a2-bf60-c84f7817b2b1" providerId="ADAL" clId="{5B213459-848F-4E53-B8E3-13E45E93C256}" dt="2022-06-29T21:34:23.625" v="309" actId="1076"/>
        <pc:sldMkLst>
          <pc:docMk/>
          <pc:sldMk cId="1017438549" sldId="257"/>
        </pc:sldMkLst>
        <pc:spChg chg="del">
          <ac:chgData name="Derimow, Nicholas A. (Fed)" userId="bfd35e5f-3aab-43a2-bf60-c84f7817b2b1" providerId="ADAL" clId="{5B213459-848F-4E53-B8E3-13E45E93C256}" dt="2022-06-29T21:14:00.637" v="73" actId="478"/>
          <ac:spMkLst>
            <pc:docMk/>
            <pc:sldMk cId="1017438549" sldId="257"/>
            <ac:spMk id="2" creationId="{F3C5EB4A-96FA-4896-9B04-1D7DAE67BE6C}"/>
          </ac:spMkLst>
        </pc:spChg>
        <pc:spChg chg="del">
          <ac:chgData name="Derimow, Nicholas A. (Fed)" userId="bfd35e5f-3aab-43a2-bf60-c84f7817b2b1" providerId="ADAL" clId="{5B213459-848F-4E53-B8E3-13E45E93C256}" dt="2022-06-29T21:14:00.315" v="72" actId="478"/>
          <ac:spMkLst>
            <pc:docMk/>
            <pc:sldMk cId="1017438549" sldId="257"/>
            <ac:spMk id="3" creationId="{B8BE37DD-8D35-4144-9662-F5C529511F13}"/>
          </ac:spMkLst>
        </pc:spChg>
        <pc:spChg chg="add mod">
          <ac:chgData name="Derimow, Nicholas A. (Fed)" userId="bfd35e5f-3aab-43a2-bf60-c84f7817b2b1" providerId="ADAL" clId="{5B213459-848F-4E53-B8E3-13E45E93C256}" dt="2022-06-29T21:26:18.037" v="81" actId="20577"/>
          <ac:spMkLst>
            <pc:docMk/>
            <pc:sldMk cId="1017438549" sldId="257"/>
            <ac:spMk id="4" creationId="{B03B3999-E65A-4743-9B64-91E15EA97E0D}"/>
          </ac:spMkLst>
        </pc:spChg>
        <pc:spChg chg="add del mod">
          <ac:chgData name="Derimow, Nicholas A. (Fed)" userId="bfd35e5f-3aab-43a2-bf60-c84f7817b2b1" providerId="ADAL" clId="{5B213459-848F-4E53-B8E3-13E45E93C256}" dt="2022-06-29T21:33:36.595" v="291" actId="478"/>
          <ac:spMkLst>
            <pc:docMk/>
            <pc:sldMk cId="1017438549" sldId="257"/>
            <ac:spMk id="9" creationId="{D5E3FF24-36B2-4B17-8F19-45B054F79444}"/>
          </ac:spMkLst>
        </pc:spChg>
        <pc:spChg chg="add mod">
          <ac:chgData name="Derimow, Nicholas A. (Fed)" userId="bfd35e5f-3aab-43a2-bf60-c84f7817b2b1" providerId="ADAL" clId="{5B213459-848F-4E53-B8E3-13E45E93C256}" dt="2022-06-29T21:34:18.418" v="307" actId="1076"/>
          <ac:spMkLst>
            <pc:docMk/>
            <pc:sldMk cId="1017438549" sldId="257"/>
            <ac:spMk id="12" creationId="{41FF8841-F7A7-44DA-A382-D99850FAF921}"/>
          </ac:spMkLst>
        </pc:spChg>
        <pc:spChg chg="add mod">
          <ac:chgData name="Derimow, Nicholas A. (Fed)" userId="bfd35e5f-3aab-43a2-bf60-c84f7817b2b1" providerId="ADAL" clId="{5B213459-848F-4E53-B8E3-13E45E93C256}" dt="2022-06-29T21:34:23.625" v="309" actId="1076"/>
          <ac:spMkLst>
            <pc:docMk/>
            <pc:sldMk cId="1017438549" sldId="257"/>
            <ac:spMk id="13" creationId="{F799C147-892B-493F-8A5E-0386E8240D8E}"/>
          </ac:spMkLst>
        </pc:spChg>
        <pc:picChg chg="add mod">
          <ac:chgData name="Derimow, Nicholas A. (Fed)" userId="bfd35e5f-3aab-43a2-bf60-c84f7817b2b1" providerId="ADAL" clId="{5B213459-848F-4E53-B8E3-13E45E93C256}" dt="2022-06-29T21:32:32.034" v="249" actId="1076"/>
          <ac:picMkLst>
            <pc:docMk/>
            <pc:sldMk cId="1017438549" sldId="257"/>
            <ac:picMk id="6" creationId="{18788BAF-4DDA-4397-A47C-2AC4DB013296}"/>
          </ac:picMkLst>
        </pc:picChg>
        <pc:picChg chg="add mod">
          <ac:chgData name="Derimow, Nicholas A. (Fed)" userId="bfd35e5f-3aab-43a2-bf60-c84f7817b2b1" providerId="ADAL" clId="{5B213459-848F-4E53-B8E3-13E45E93C256}" dt="2022-06-29T21:32:39.126" v="255" actId="14100"/>
          <ac:picMkLst>
            <pc:docMk/>
            <pc:sldMk cId="1017438549" sldId="257"/>
            <ac:picMk id="8" creationId="{552DCBDF-C4A6-471C-B914-EBDE1A234D87}"/>
          </ac:picMkLst>
        </pc:picChg>
        <pc:cxnChg chg="add del mod">
          <ac:chgData name="Derimow, Nicholas A. (Fed)" userId="bfd35e5f-3aab-43a2-bf60-c84f7817b2b1" providerId="ADAL" clId="{5B213459-848F-4E53-B8E3-13E45E93C256}" dt="2022-06-29T21:33:51.771" v="297" actId="478"/>
          <ac:cxnSpMkLst>
            <pc:docMk/>
            <pc:sldMk cId="1017438549" sldId="257"/>
            <ac:cxnSpMk id="11" creationId="{A9A68A32-078C-4778-A916-D27899CA9784}"/>
          </ac:cxnSpMkLst>
        </pc:cxnChg>
      </pc:sldChg>
      <pc:sldChg chg="addSp delSp modSp add mod">
        <pc:chgData name="Derimow, Nicholas A. (Fed)" userId="bfd35e5f-3aab-43a2-bf60-c84f7817b2b1" providerId="ADAL" clId="{5B213459-848F-4E53-B8E3-13E45E93C256}" dt="2022-06-29T21:35:11.372" v="329" actId="1076"/>
        <pc:sldMkLst>
          <pc:docMk/>
          <pc:sldMk cId="863649071" sldId="258"/>
        </pc:sldMkLst>
        <pc:spChg chg="mod">
          <ac:chgData name="Derimow, Nicholas A. (Fed)" userId="bfd35e5f-3aab-43a2-bf60-c84f7817b2b1" providerId="ADAL" clId="{5B213459-848F-4E53-B8E3-13E45E93C256}" dt="2022-06-29T21:26:30.929" v="95" actId="20577"/>
          <ac:spMkLst>
            <pc:docMk/>
            <pc:sldMk cId="863649071" sldId="258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35:09.889" v="328" actId="1076"/>
          <ac:spMkLst>
            <pc:docMk/>
            <pc:sldMk cId="863649071" sldId="258"/>
            <ac:spMk id="6" creationId="{1034CEDF-E6FC-4C3D-A7E6-058F5BA9D640}"/>
          </ac:spMkLst>
        </pc:spChg>
        <pc:spChg chg="add mod">
          <ac:chgData name="Derimow, Nicholas A. (Fed)" userId="bfd35e5f-3aab-43a2-bf60-c84f7817b2b1" providerId="ADAL" clId="{5B213459-848F-4E53-B8E3-13E45E93C256}" dt="2022-06-29T21:35:11.372" v="329" actId="1076"/>
          <ac:spMkLst>
            <pc:docMk/>
            <pc:sldMk cId="863649071" sldId="258"/>
            <ac:spMk id="7" creationId="{60A9D491-ED0C-4054-83D4-B27F4FD34425}"/>
          </ac:spMkLst>
        </pc:spChg>
        <pc:picChg chg="add del mod">
          <ac:chgData name="Derimow, Nicholas A. (Fed)" userId="bfd35e5f-3aab-43a2-bf60-c84f7817b2b1" providerId="ADAL" clId="{5B213459-848F-4E53-B8E3-13E45E93C256}" dt="2022-06-29T21:34:59.531" v="327" actId="478"/>
          <ac:picMkLst>
            <pc:docMk/>
            <pc:sldMk cId="863649071" sldId="258"/>
            <ac:picMk id="3" creationId="{2960C768-A8CB-4660-AC30-D197565BD312}"/>
          </ac:picMkLst>
        </pc:picChg>
        <pc:picChg chg="add del mod">
          <ac:chgData name="Derimow, Nicholas A. (Fed)" userId="bfd35e5f-3aab-43a2-bf60-c84f7817b2b1" providerId="ADAL" clId="{5B213459-848F-4E53-B8E3-13E45E93C256}" dt="2022-06-29T21:34:57.429" v="325" actId="478"/>
          <ac:picMkLst>
            <pc:docMk/>
            <pc:sldMk cId="863649071" sldId="258"/>
            <ac:picMk id="5" creationId="{302EED5E-D104-4A53-9DAC-A8D736DAB498}"/>
          </ac:picMkLst>
        </pc:picChg>
        <pc:picChg chg="add mod ord">
          <ac:chgData name="Derimow, Nicholas A. (Fed)" userId="bfd35e5f-3aab-43a2-bf60-c84f7817b2b1" providerId="ADAL" clId="{5B213459-848F-4E53-B8E3-13E45E93C256}" dt="2022-06-29T21:34:58.944" v="326" actId="167"/>
          <ac:picMkLst>
            <pc:docMk/>
            <pc:sldMk cId="863649071" sldId="258"/>
            <ac:picMk id="8" creationId="{05B95540-6E15-4CDF-A5F6-A6571AC37765}"/>
          </ac:picMkLst>
        </pc:picChg>
        <pc:picChg chg="add mod ord">
          <ac:chgData name="Derimow, Nicholas A. (Fed)" userId="bfd35e5f-3aab-43a2-bf60-c84f7817b2b1" providerId="ADAL" clId="{5B213459-848F-4E53-B8E3-13E45E93C256}" dt="2022-06-29T21:34:55.227" v="324" actId="167"/>
          <ac:picMkLst>
            <pc:docMk/>
            <pc:sldMk cId="863649071" sldId="258"/>
            <ac:picMk id="10" creationId="{24A5A6A3-3CA7-4CC1-97B4-E671471DFBDF}"/>
          </ac:picMkLst>
        </pc:picChg>
      </pc:sldChg>
      <pc:sldChg chg="add del">
        <pc:chgData name="Derimow, Nicholas A. (Fed)" userId="bfd35e5f-3aab-43a2-bf60-c84f7817b2b1" providerId="ADAL" clId="{5B213459-848F-4E53-B8E3-13E45E93C256}" dt="2022-06-29T21:26:20.226" v="82" actId="47"/>
        <pc:sldMkLst>
          <pc:docMk/>
          <pc:sldMk cId="3143531593" sldId="258"/>
        </pc:sldMkLst>
      </pc:sldChg>
      <pc:sldChg chg="add del">
        <pc:chgData name="Derimow, Nicholas A. (Fed)" userId="bfd35e5f-3aab-43a2-bf60-c84f7817b2b1" providerId="ADAL" clId="{5B213459-848F-4E53-B8E3-13E45E93C256}" dt="2022-06-29T21:26:21.089" v="83" actId="47"/>
        <pc:sldMkLst>
          <pc:docMk/>
          <pc:sldMk cId="2291595092" sldId="259"/>
        </pc:sldMkLst>
      </pc:sldChg>
      <pc:sldChg chg="addSp delSp modSp add mod">
        <pc:chgData name="Derimow, Nicholas A. (Fed)" userId="bfd35e5f-3aab-43a2-bf60-c84f7817b2b1" providerId="ADAL" clId="{5B213459-848F-4E53-B8E3-13E45E93C256}" dt="2022-06-29T21:35:56.922" v="347" actId="1076"/>
        <pc:sldMkLst>
          <pc:docMk/>
          <pc:sldMk cId="4293434115" sldId="259"/>
        </pc:sldMkLst>
        <pc:spChg chg="mod">
          <ac:chgData name="Derimow, Nicholas A. (Fed)" userId="bfd35e5f-3aab-43a2-bf60-c84f7817b2b1" providerId="ADAL" clId="{5B213459-848F-4E53-B8E3-13E45E93C256}" dt="2022-06-29T21:26:34.795" v="98" actId="20577"/>
          <ac:spMkLst>
            <pc:docMk/>
            <pc:sldMk cId="4293434115" sldId="259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35:54.680" v="346" actId="1076"/>
          <ac:spMkLst>
            <pc:docMk/>
            <pc:sldMk cId="4293434115" sldId="259"/>
            <ac:spMk id="6" creationId="{DE3E05B7-2174-424B-9D29-4E27CB9D3A2F}"/>
          </ac:spMkLst>
        </pc:spChg>
        <pc:spChg chg="add mod">
          <ac:chgData name="Derimow, Nicholas A. (Fed)" userId="bfd35e5f-3aab-43a2-bf60-c84f7817b2b1" providerId="ADAL" clId="{5B213459-848F-4E53-B8E3-13E45E93C256}" dt="2022-06-29T21:35:56.922" v="347" actId="1076"/>
          <ac:spMkLst>
            <pc:docMk/>
            <pc:sldMk cId="4293434115" sldId="259"/>
            <ac:spMk id="7" creationId="{6FBA3181-018E-4117-8003-C34E31754896}"/>
          </ac:spMkLst>
        </pc:spChg>
        <pc:picChg chg="add del mod">
          <ac:chgData name="Derimow, Nicholas A. (Fed)" userId="bfd35e5f-3aab-43a2-bf60-c84f7817b2b1" providerId="ADAL" clId="{5B213459-848F-4E53-B8E3-13E45E93C256}" dt="2022-06-29T21:35:50.799" v="344" actId="478"/>
          <ac:picMkLst>
            <pc:docMk/>
            <pc:sldMk cId="4293434115" sldId="259"/>
            <ac:picMk id="3" creationId="{78038D3D-AF03-4812-8A50-DEAD6399A6B8}"/>
          </ac:picMkLst>
        </pc:picChg>
        <pc:picChg chg="add del mod">
          <ac:chgData name="Derimow, Nicholas A. (Fed)" userId="bfd35e5f-3aab-43a2-bf60-c84f7817b2b1" providerId="ADAL" clId="{5B213459-848F-4E53-B8E3-13E45E93C256}" dt="2022-06-29T21:35:51.308" v="345" actId="478"/>
          <ac:picMkLst>
            <pc:docMk/>
            <pc:sldMk cId="4293434115" sldId="259"/>
            <ac:picMk id="5" creationId="{BBA36F07-EF8D-4FFF-AD47-DB43997F6D0B}"/>
          </ac:picMkLst>
        </pc:picChg>
        <pc:picChg chg="add mod ord">
          <ac:chgData name="Derimow, Nicholas A. (Fed)" userId="bfd35e5f-3aab-43a2-bf60-c84f7817b2b1" providerId="ADAL" clId="{5B213459-848F-4E53-B8E3-13E45E93C256}" dt="2022-06-29T21:35:49.847" v="343" actId="167"/>
          <ac:picMkLst>
            <pc:docMk/>
            <pc:sldMk cId="4293434115" sldId="259"/>
            <ac:picMk id="8" creationId="{441B6C71-15F8-4860-939F-D77760A74E50}"/>
          </ac:picMkLst>
        </pc:picChg>
        <pc:picChg chg="add mod ord">
          <ac:chgData name="Derimow, Nicholas A. (Fed)" userId="bfd35e5f-3aab-43a2-bf60-c84f7817b2b1" providerId="ADAL" clId="{5B213459-848F-4E53-B8E3-13E45E93C256}" dt="2022-06-29T21:35:49.847" v="343" actId="167"/>
          <ac:picMkLst>
            <pc:docMk/>
            <pc:sldMk cId="4293434115" sldId="259"/>
            <ac:picMk id="10" creationId="{B2CC4FAD-258C-4E4E-A7BD-379FA14F4716}"/>
          </ac:picMkLst>
        </pc:picChg>
      </pc:sldChg>
      <pc:sldChg chg="add del">
        <pc:chgData name="Derimow, Nicholas A. (Fed)" userId="bfd35e5f-3aab-43a2-bf60-c84f7817b2b1" providerId="ADAL" clId="{5B213459-848F-4E53-B8E3-13E45E93C256}" dt="2022-06-29T21:26:21.655" v="84" actId="47"/>
        <pc:sldMkLst>
          <pc:docMk/>
          <pc:sldMk cId="1932188275" sldId="260"/>
        </pc:sldMkLst>
      </pc:sldChg>
      <pc:sldChg chg="addSp delSp modSp add mod">
        <pc:chgData name="Derimow, Nicholas A. (Fed)" userId="bfd35e5f-3aab-43a2-bf60-c84f7817b2b1" providerId="ADAL" clId="{5B213459-848F-4E53-B8E3-13E45E93C256}" dt="2022-06-29T21:37:27.134" v="373" actId="571"/>
        <pc:sldMkLst>
          <pc:docMk/>
          <pc:sldMk cId="2352722625" sldId="260"/>
        </pc:sldMkLst>
        <pc:spChg chg="mod">
          <ac:chgData name="Derimow, Nicholas A. (Fed)" userId="bfd35e5f-3aab-43a2-bf60-c84f7817b2b1" providerId="ADAL" clId="{5B213459-848F-4E53-B8E3-13E45E93C256}" dt="2022-06-29T21:26:41.540" v="103" actId="20577"/>
          <ac:spMkLst>
            <pc:docMk/>
            <pc:sldMk cId="2352722625" sldId="260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37:19.184" v="371" actId="1076"/>
          <ac:spMkLst>
            <pc:docMk/>
            <pc:sldMk cId="2352722625" sldId="260"/>
            <ac:spMk id="6" creationId="{A4196880-8EC9-4BE2-9594-D10A8DD22AC4}"/>
          </ac:spMkLst>
        </pc:spChg>
        <pc:spChg chg="add mod">
          <ac:chgData name="Derimow, Nicholas A. (Fed)" userId="bfd35e5f-3aab-43a2-bf60-c84f7817b2b1" providerId="ADAL" clId="{5B213459-848F-4E53-B8E3-13E45E93C256}" dt="2022-06-29T21:37:04.376" v="369" actId="1076"/>
          <ac:spMkLst>
            <pc:docMk/>
            <pc:sldMk cId="2352722625" sldId="260"/>
            <ac:spMk id="7" creationId="{66E6DE16-1AC0-4B30-A2FE-A14BAE6AE04E}"/>
          </ac:spMkLst>
        </pc:spChg>
        <pc:spChg chg="add mod">
          <ac:chgData name="Derimow, Nicholas A. (Fed)" userId="bfd35e5f-3aab-43a2-bf60-c84f7817b2b1" providerId="ADAL" clId="{5B213459-848F-4E53-B8E3-13E45E93C256}" dt="2022-06-29T21:37:06.742" v="370" actId="571"/>
          <ac:spMkLst>
            <pc:docMk/>
            <pc:sldMk cId="2352722625" sldId="260"/>
            <ac:spMk id="11" creationId="{EF731CFC-D003-4099-8CE6-F77DBC2A50B5}"/>
          </ac:spMkLst>
        </pc:spChg>
        <pc:spChg chg="add mod">
          <ac:chgData name="Derimow, Nicholas A. (Fed)" userId="bfd35e5f-3aab-43a2-bf60-c84f7817b2b1" providerId="ADAL" clId="{5B213459-848F-4E53-B8E3-13E45E93C256}" dt="2022-06-29T21:37:24.278" v="372" actId="571"/>
          <ac:spMkLst>
            <pc:docMk/>
            <pc:sldMk cId="2352722625" sldId="260"/>
            <ac:spMk id="12" creationId="{E907D305-1D85-4FC6-A379-EF98B537321F}"/>
          </ac:spMkLst>
        </pc:spChg>
        <pc:spChg chg="add mod">
          <ac:chgData name="Derimow, Nicholas A. (Fed)" userId="bfd35e5f-3aab-43a2-bf60-c84f7817b2b1" providerId="ADAL" clId="{5B213459-848F-4E53-B8E3-13E45E93C256}" dt="2022-06-29T21:37:27.134" v="373" actId="571"/>
          <ac:spMkLst>
            <pc:docMk/>
            <pc:sldMk cId="2352722625" sldId="260"/>
            <ac:spMk id="13" creationId="{04AA32A2-3344-49AB-ACF1-1E7BFEF01242}"/>
          </ac:spMkLst>
        </pc:spChg>
        <pc:picChg chg="add del mod">
          <ac:chgData name="Derimow, Nicholas A. (Fed)" userId="bfd35e5f-3aab-43a2-bf60-c84f7817b2b1" providerId="ADAL" clId="{5B213459-848F-4E53-B8E3-13E45E93C256}" dt="2022-06-29T21:36:27.245" v="356" actId="478"/>
          <ac:picMkLst>
            <pc:docMk/>
            <pc:sldMk cId="2352722625" sldId="260"/>
            <ac:picMk id="3" creationId="{0F8E74A6-D92E-462E-8E28-B21184718E80}"/>
          </ac:picMkLst>
        </pc:picChg>
        <pc:picChg chg="add del mod">
          <ac:chgData name="Derimow, Nicholas A. (Fed)" userId="bfd35e5f-3aab-43a2-bf60-c84f7817b2b1" providerId="ADAL" clId="{5B213459-848F-4E53-B8E3-13E45E93C256}" dt="2022-06-29T21:36:57.410" v="367" actId="478"/>
          <ac:picMkLst>
            <pc:docMk/>
            <pc:sldMk cId="2352722625" sldId="260"/>
            <ac:picMk id="5" creationId="{D28D0C9E-FCD3-4BE9-B833-A863C5642BE8}"/>
          </ac:picMkLst>
        </pc:picChg>
        <pc:picChg chg="add mod ord">
          <ac:chgData name="Derimow, Nicholas A. (Fed)" userId="bfd35e5f-3aab-43a2-bf60-c84f7817b2b1" providerId="ADAL" clId="{5B213459-848F-4E53-B8E3-13E45E93C256}" dt="2022-06-29T21:36:26.641" v="355" actId="167"/>
          <ac:picMkLst>
            <pc:docMk/>
            <pc:sldMk cId="2352722625" sldId="260"/>
            <ac:picMk id="8" creationId="{59635F92-45DD-42F4-B84F-7AFCBDC04E0B}"/>
          </ac:picMkLst>
        </pc:picChg>
        <pc:picChg chg="add mod ord">
          <ac:chgData name="Derimow, Nicholas A. (Fed)" userId="bfd35e5f-3aab-43a2-bf60-c84f7817b2b1" providerId="ADAL" clId="{5B213459-848F-4E53-B8E3-13E45E93C256}" dt="2022-06-29T21:36:56.300" v="366" actId="167"/>
          <ac:picMkLst>
            <pc:docMk/>
            <pc:sldMk cId="2352722625" sldId="260"/>
            <ac:picMk id="10" creationId="{5F4D88FA-4160-447A-BCD5-9C035BE73909}"/>
          </ac:picMkLst>
        </pc:picChg>
      </pc:sldChg>
      <pc:sldChg chg="addSp delSp modSp add mod">
        <pc:chgData name="Derimow, Nicholas A. (Fed)" userId="bfd35e5f-3aab-43a2-bf60-c84f7817b2b1" providerId="ADAL" clId="{5B213459-848F-4E53-B8E3-13E45E93C256}" dt="2022-06-29T21:38:12.501" v="400" actId="1076"/>
        <pc:sldMkLst>
          <pc:docMk/>
          <pc:sldMk cId="3454537740" sldId="261"/>
        </pc:sldMkLst>
        <pc:spChg chg="mod">
          <ac:chgData name="Derimow, Nicholas A. (Fed)" userId="bfd35e5f-3aab-43a2-bf60-c84f7817b2b1" providerId="ADAL" clId="{5B213459-848F-4E53-B8E3-13E45E93C256}" dt="2022-06-29T21:26:49.718" v="109" actId="20577"/>
          <ac:spMkLst>
            <pc:docMk/>
            <pc:sldMk cId="3454537740" sldId="261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38:06.321" v="397" actId="1076"/>
          <ac:spMkLst>
            <pc:docMk/>
            <pc:sldMk cId="3454537740" sldId="261"/>
            <ac:spMk id="7" creationId="{7A9EF559-F740-4E06-8EAC-42F68A50C4DD}"/>
          </ac:spMkLst>
        </pc:spChg>
        <pc:spChg chg="add mod">
          <ac:chgData name="Derimow, Nicholas A. (Fed)" userId="bfd35e5f-3aab-43a2-bf60-c84f7817b2b1" providerId="ADAL" clId="{5B213459-848F-4E53-B8E3-13E45E93C256}" dt="2022-06-29T21:38:12.501" v="400" actId="1076"/>
          <ac:spMkLst>
            <pc:docMk/>
            <pc:sldMk cId="3454537740" sldId="261"/>
            <ac:spMk id="8" creationId="{F4700201-653C-4E13-9F54-854FBCA99BC9}"/>
          </ac:spMkLst>
        </pc:spChg>
        <pc:picChg chg="add del mod">
          <ac:chgData name="Derimow, Nicholas A. (Fed)" userId="bfd35e5f-3aab-43a2-bf60-c84f7817b2b1" providerId="ADAL" clId="{5B213459-848F-4E53-B8E3-13E45E93C256}" dt="2022-06-29T21:37:35.975" v="377" actId="478"/>
          <ac:picMkLst>
            <pc:docMk/>
            <pc:sldMk cId="3454537740" sldId="261"/>
            <ac:picMk id="3" creationId="{959568ED-FD66-451D-9805-1E65BB4B4A22}"/>
          </ac:picMkLst>
        </pc:picChg>
        <pc:picChg chg="add del mod">
          <ac:chgData name="Derimow, Nicholas A. (Fed)" userId="bfd35e5f-3aab-43a2-bf60-c84f7817b2b1" providerId="ADAL" clId="{5B213459-848F-4E53-B8E3-13E45E93C256}" dt="2022-06-29T21:37:59.630" v="395" actId="478"/>
          <ac:picMkLst>
            <pc:docMk/>
            <pc:sldMk cId="3454537740" sldId="261"/>
            <ac:picMk id="5" creationId="{C96078F5-1E15-43B2-8D34-442815FE7C5C}"/>
          </ac:picMkLst>
        </pc:picChg>
        <pc:picChg chg="add del mod">
          <ac:chgData name="Derimow, Nicholas A. (Fed)" userId="bfd35e5f-3aab-43a2-bf60-c84f7817b2b1" providerId="ADAL" clId="{5B213459-848F-4E53-B8E3-13E45E93C256}" dt="2022-06-29T21:37:55.955" v="393" actId="478"/>
          <ac:picMkLst>
            <pc:docMk/>
            <pc:sldMk cId="3454537740" sldId="261"/>
            <ac:picMk id="6" creationId="{3A5CDCDF-DED8-490B-9683-AE61DB97EC61}"/>
          </ac:picMkLst>
        </pc:picChg>
        <pc:picChg chg="add mod ord">
          <ac:chgData name="Derimow, Nicholas A. (Fed)" userId="bfd35e5f-3aab-43a2-bf60-c84f7817b2b1" providerId="ADAL" clId="{5B213459-848F-4E53-B8E3-13E45E93C256}" dt="2022-06-29T21:37:57.885" v="394" actId="167"/>
          <ac:picMkLst>
            <pc:docMk/>
            <pc:sldMk cId="3454537740" sldId="261"/>
            <ac:picMk id="10" creationId="{C69151AE-0F89-44B8-9E97-14E1CAA5238F}"/>
          </ac:picMkLst>
        </pc:picChg>
        <pc:picChg chg="add mod ord">
          <ac:chgData name="Derimow, Nicholas A. (Fed)" userId="bfd35e5f-3aab-43a2-bf60-c84f7817b2b1" providerId="ADAL" clId="{5B213459-848F-4E53-B8E3-13E45E93C256}" dt="2022-06-29T21:37:54.207" v="392" actId="167"/>
          <ac:picMkLst>
            <pc:docMk/>
            <pc:sldMk cId="3454537740" sldId="261"/>
            <ac:picMk id="12" creationId="{6B08A441-3C4B-420D-B6ED-B846F02D6414}"/>
          </ac:picMkLst>
        </pc:picChg>
      </pc:sldChg>
      <pc:sldChg chg="addSp delSp modSp add mod">
        <pc:chgData name="Derimow, Nicholas A. (Fed)" userId="bfd35e5f-3aab-43a2-bf60-c84f7817b2b1" providerId="ADAL" clId="{5B213459-848F-4E53-B8E3-13E45E93C256}" dt="2022-06-29T21:42:52.971" v="494" actId="167"/>
        <pc:sldMkLst>
          <pc:docMk/>
          <pc:sldMk cId="1986487728" sldId="262"/>
        </pc:sldMkLst>
        <pc:spChg chg="mod">
          <ac:chgData name="Derimow, Nicholas A. (Fed)" userId="bfd35e5f-3aab-43a2-bf60-c84f7817b2b1" providerId="ADAL" clId="{5B213459-848F-4E53-B8E3-13E45E93C256}" dt="2022-06-29T21:27:05.497" v="123" actId="20577"/>
          <ac:spMkLst>
            <pc:docMk/>
            <pc:sldMk cId="1986487728" sldId="262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42:28.850" v="490" actId="1076"/>
          <ac:spMkLst>
            <pc:docMk/>
            <pc:sldMk cId="1986487728" sldId="262"/>
            <ac:spMk id="7" creationId="{AA6F4AB3-01D9-42C6-A374-6A8BC2098911}"/>
          </ac:spMkLst>
        </pc:spChg>
        <pc:spChg chg="add mod">
          <ac:chgData name="Derimow, Nicholas A. (Fed)" userId="bfd35e5f-3aab-43a2-bf60-c84f7817b2b1" providerId="ADAL" clId="{5B213459-848F-4E53-B8E3-13E45E93C256}" dt="2022-06-29T21:42:34.097" v="492" actId="1076"/>
          <ac:spMkLst>
            <pc:docMk/>
            <pc:sldMk cId="1986487728" sldId="262"/>
            <ac:spMk id="8" creationId="{C8D8C8C9-C30F-45F6-8499-84C6F5BFDDD1}"/>
          </ac:spMkLst>
        </pc:spChg>
        <pc:picChg chg="add del mod">
          <ac:chgData name="Derimow, Nicholas A. (Fed)" userId="bfd35e5f-3aab-43a2-bf60-c84f7817b2b1" providerId="ADAL" clId="{5B213459-848F-4E53-B8E3-13E45E93C256}" dt="2022-06-29T21:41:49.178" v="472" actId="478"/>
          <ac:picMkLst>
            <pc:docMk/>
            <pc:sldMk cId="1986487728" sldId="262"/>
            <ac:picMk id="3" creationId="{0C8908DB-2120-4FF1-806E-F891D8DC8364}"/>
          </ac:picMkLst>
        </pc:picChg>
        <pc:picChg chg="add del mod">
          <ac:chgData name="Derimow, Nicholas A. (Fed)" userId="bfd35e5f-3aab-43a2-bf60-c84f7817b2b1" providerId="ADAL" clId="{5B213459-848F-4E53-B8E3-13E45E93C256}" dt="2022-06-29T21:42:19.050" v="487" actId="478"/>
          <ac:picMkLst>
            <pc:docMk/>
            <pc:sldMk cId="1986487728" sldId="262"/>
            <ac:picMk id="5" creationId="{14AD86BE-332A-4CA0-9DB3-4A72B65F8EC9}"/>
          </ac:picMkLst>
        </pc:picChg>
        <pc:picChg chg="add del mod">
          <ac:chgData name="Derimow, Nicholas A. (Fed)" userId="bfd35e5f-3aab-43a2-bf60-c84f7817b2b1" providerId="ADAL" clId="{5B213459-848F-4E53-B8E3-13E45E93C256}" dt="2022-06-29T21:42:19.475" v="488" actId="478"/>
          <ac:picMkLst>
            <pc:docMk/>
            <pc:sldMk cId="1986487728" sldId="262"/>
            <ac:picMk id="6" creationId="{3462AF42-C776-4448-9422-40E5FD9ABD48}"/>
          </ac:picMkLst>
        </pc:picChg>
        <pc:picChg chg="add mod ord">
          <ac:chgData name="Derimow, Nicholas A. (Fed)" userId="bfd35e5f-3aab-43a2-bf60-c84f7817b2b1" providerId="ADAL" clId="{5B213459-848F-4E53-B8E3-13E45E93C256}" dt="2022-06-29T21:42:52.971" v="494" actId="167"/>
          <ac:picMkLst>
            <pc:docMk/>
            <pc:sldMk cId="1986487728" sldId="262"/>
            <ac:picMk id="10" creationId="{C03390F0-BF8D-4952-908E-6BB6D455CDEA}"/>
          </ac:picMkLst>
        </pc:picChg>
        <pc:picChg chg="add mod ord">
          <ac:chgData name="Derimow, Nicholas A. (Fed)" userId="bfd35e5f-3aab-43a2-bf60-c84f7817b2b1" providerId="ADAL" clId="{5B213459-848F-4E53-B8E3-13E45E93C256}" dt="2022-06-29T21:42:17.922" v="486" actId="167"/>
          <ac:picMkLst>
            <pc:docMk/>
            <pc:sldMk cId="1986487728" sldId="262"/>
            <ac:picMk id="12" creationId="{8360C08C-5A38-4011-B2AA-062E25018F68}"/>
          </ac:picMkLst>
        </pc:picChg>
      </pc:sldChg>
      <pc:sldChg chg="addSp delSp modSp add mod">
        <pc:chgData name="Derimow, Nicholas A. (Fed)" userId="bfd35e5f-3aab-43a2-bf60-c84f7817b2b1" providerId="ADAL" clId="{5B213459-848F-4E53-B8E3-13E45E93C256}" dt="2022-06-29T21:43:47.789" v="522" actId="1076"/>
        <pc:sldMkLst>
          <pc:docMk/>
          <pc:sldMk cId="3469263430" sldId="263"/>
        </pc:sldMkLst>
        <pc:spChg chg="mod">
          <ac:chgData name="Derimow, Nicholas A. (Fed)" userId="bfd35e5f-3aab-43a2-bf60-c84f7817b2b1" providerId="ADAL" clId="{5B213459-848F-4E53-B8E3-13E45E93C256}" dt="2022-06-29T21:27:09.744" v="126" actId="20577"/>
          <ac:spMkLst>
            <pc:docMk/>
            <pc:sldMk cId="3469263430" sldId="263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43:47.789" v="522" actId="1076"/>
          <ac:spMkLst>
            <pc:docMk/>
            <pc:sldMk cId="3469263430" sldId="263"/>
            <ac:spMk id="6" creationId="{0CC0CBB5-CDBC-400F-AA1A-AE584181343F}"/>
          </ac:spMkLst>
        </pc:spChg>
        <pc:spChg chg="add mod">
          <ac:chgData name="Derimow, Nicholas A. (Fed)" userId="bfd35e5f-3aab-43a2-bf60-c84f7817b2b1" providerId="ADAL" clId="{5B213459-848F-4E53-B8E3-13E45E93C256}" dt="2022-06-29T21:43:42.144" v="520" actId="1076"/>
          <ac:spMkLst>
            <pc:docMk/>
            <pc:sldMk cId="3469263430" sldId="263"/>
            <ac:spMk id="7" creationId="{79ECB031-2844-46B7-AD42-1F3432F0E061}"/>
          </ac:spMkLst>
        </pc:spChg>
        <pc:spChg chg="add mod">
          <ac:chgData name="Derimow, Nicholas A. (Fed)" userId="bfd35e5f-3aab-43a2-bf60-c84f7817b2b1" providerId="ADAL" clId="{5B213459-848F-4E53-B8E3-13E45E93C256}" dt="2022-06-29T21:43:44.169" v="521" actId="571"/>
          <ac:spMkLst>
            <pc:docMk/>
            <pc:sldMk cId="3469263430" sldId="263"/>
            <ac:spMk id="17" creationId="{E1571C96-607A-4111-9C04-73EF1B34C379}"/>
          </ac:spMkLst>
        </pc:spChg>
        <pc:picChg chg="add del mod">
          <ac:chgData name="Derimow, Nicholas A. (Fed)" userId="bfd35e5f-3aab-43a2-bf60-c84f7817b2b1" providerId="ADAL" clId="{5B213459-848F-4E53-B8E3-13E45E93C256}" dt="2022-06-29T21:43:39.428" v="518" actId="478"/>
          <ac:picMkLst>
            <pc:docMk/>
            <pc:sldMk cId="3469263430" sldId="263"/>
            <ac:picMk id="3" creationId="{B812D871-5697-460D-BFA7-2DB575F6ADEB}"/>
          </ac:picMkLst>
        </pc:picChg>
        <pc:picChg chg="add del mod">
          <ac:chgData name="Derimow, Nicholas A. (Fed)" userId="bfd35e5f-3aab-43a2-bf60-c84f7817b2b1" providerId="ADAL" clId="{5B213459-848F-4E53-B8E3-13E45E93C256}" dt="2022-06-29T21:43:39.902" v="519" actId="478"/>
          <ac:picMkLst>
            <pc:docMk/>
            <pc:sldMk cId="3469263430" sldId="263"/>
            <ac:picMk id="5" creationId="{BACD363F-9A16-492C-B244-618746F112A8}"/>
          </ac:picMkLst>
        </pc:picChg>
        <pc:picChg chg="add mod ord">
          <ac:chgData name="Derimow, Nicholas A. (Fed)" userId="bfd35e5f-3aab-43a2-bf60-c84f7817b2b1" providerId="ADAL" clId="{5B213459-848F-4E53-B8E3-13E45E93C256}" dt="2022-06-29T21:43:38.481" v="517" actId="167"/>
          <ac:picMkLst>
            <pc:docMk/>
            <pc:sldMk cId="3469263430" sldId="263"/>
            <ac:picMk id="8" creationId="{C3CBFFF0-29B9-4DD0-99EC-0AA4388FC87B}"/>
          </ac:picMkLst>
        </pc:picChg>
        <pc:picChg chg="add del mod">
          <ac:chgData name="Derimow, Nicholas A. (Fed)" userId="bfd35e5f-3aab-43a2-bf60-c84f7817b2b1" providerId="ADAL" clId="{5B213459-848F-4E53-B8E3-13E45E93C256}" dt="2022-06-29T21:43:30.841" v="510" actId="478"/>
          <ac:picMkLst>
            <pc:docMk/>
            <pc:sldMk cId="3469263430" sldId="263"/>
            <ac:picMk id="10" creationId="{EA214FD0-A1E8-46A1-A1E4-C89FEDA68BFF}"/>
          </ac:picMkLst>
        </pc:picChg>
        <pc:picChg chg="add del mod">
          <ac:chgData name="Derimow, Nicholas A. (Fed)" userId="bfd35e5f-3aab-43a2-bf60-c84f7817b2b1" providerId="ADAL" clId="{5B213459-848F-4E53-B8E3-13E45E93C256}" dt="2022-06-29T21:43:22.673" v="505" actId="478"/>
          <ac:picMkLst>
            <pc:docMk/>
            <pc:sldMk cId="3469263430" sldId="263"/>
            <ac:picMk id="12" creationId="{A42AEC97-EDA2-4FB4-9041-AC4247168E94}"/>
          </ac:picMkLst>
        </pc:picChg>
        <pc:picChg chg="add del mod">
          <ac:chgData name="Derimow, Nicholas A. (Fed)" userId="bfd35e5f-3aab-43a2-bf60-c84f7817b2b1" providerId="ADAL" clId="{5B213459-848F-4E53-B8E3-13E45E93C256}" dt="2022-06-29T21:43:28.103" v="509" actId="478"/>
          <ac:picMkLst>
            <pc:docMk/>
            <pc:sldMk cId="3469263430" sldId="263"/>
            <ac:picMk id="14" creationId="{241EC962-DE89-4FC4-90A6-880508D846DF}"/>
          </ac:picMkLst>
        </pc:picChg>
        <pc:picChg chg="add mod ord">
          <ac:chgData name="Derimow, Nicholas A. (Fed)" userId="bfd35e5f-3aab-43a2-bf60-c84f7817b2b1" providerId="ADAL" clId="{5B213459-848F-4E53-B8E3-13E45E93C256}" dt="2022-06-29T21:43:38.481" v="517" actId="167"/>
          <ac:picMkLst>
            <pc:docMk/>
            <pc:sldMk cId="3469263430" sldId="263"/>
            <ac:picMk id="16" creationId="{D0D29B38-A694-44D3-B0E5-E04E03DE689A}"/>
          </ac:picMkLst>
        </pc:picChg>
      </pc:sldChg>
      <pc:sldChg chg="addSp delSp modSp add mod">
        <pc:chgData name="Derimow, Nicholas A. (Fed)" userId="bfd35e5f-3aab-43a2-bf60-c84f7817b2b1" providerId="ADAL" clId="{5B213459-848F-4E53-B8E3-13E45E93C256}" dt="2022-06-29T21:44:34.787" v="543" actId="1076"/>
        <pc:sldMkLst>
          <pc:docMk/>
          <pc:sldMk cId="2540425449" sldId="264"/>
        </pc:sldMkLst>
        <pc:spChg chg="mod">
          <ac:chgData name="Derimow, Nicholas A. (Fed)" userId="bfd35e5f-3aab-43a2-bf60-c84f7817b2b1" providerId="ADAL" clId="{5B213459-848F-4E53-B8E3-13E45E93C256}" dt="2022-06-29T21:27:14.914" v="130" actId="20577"/>
          <ac:spMkLst>
            <pc:docMk/>
            <pc:sldMk cId="2540425449" sldId="264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44:22.030" v="540" actId="1076"/>
          <ac:spMkLst>
            <pc:docMk/>
            <pc:sldMk cId="2540425449" sldId="264"/>
            <ac:spMk id="6" creationId="{FA331EBC-D734-477F-9D7C-E00F1AB41619}"/>
          </ac:spMkLst>
        </pc:spChg>
        <pc:spChg chg="add mod">
          <ac:chgData name="Derimow, Nicholas A. (Fed)" userId="bfd35e5f-3aab-43a2-bf60-c84f7817b2b1" providerId="ADAL" clId="{5B213459-848F-4E53-B8E3-13E45E93C256}" dt="2022-06-29T21:44:34.787" v="543" actId="1076"/>
          <ac:spMkLst>
            <pc:docMk/>
            <pc:sldMk cId="2540425449" sldId="264"/>
            <ac:spMk id="7" creationId="{19CD9660-3941-4BC8-8AD4-05A970740D5D}"/>
          </ac:spMkLst>
        </pc:spChg>
        <pc:picChg chg="add del mod">
          <ac:chgData name="Derimow, Nicholas A. (Fed)" userId="bfd35e5f-3aab-43a2-bf60-c84f7817b2b1" providerId="ADAL" clId="{5B213459-848F-4E53-B8E3-13E45E93C256}" dt="2022-06-29T21:44:15.466" v="537" actId="478"/>
          <ac:picMkLst>
            <pc:docMk/>
            <pc:sldMk cId="2540425449" sldId="264"/>
            <ac:picMk id="3" creationId="{C8FB1E79-C47E-4825-8608-E34E07DD5A8D}"/>
          </ac:picMkLst>
        </pc:picChg>
        <pc:picChg chg="add del mod">
          <ac:chgData name="Derimow, Nicholas A. (Fed)" userId="bfd35e5f-3aab-43a2-bf60-c84f7817b2b1" providerId="ADAL" clId="{5B213459-848F-4E53-B8E3-13E45E93C256}" dt="2022-06-29T21:44:15.997" v="538" actId="478"/>
          <ac:picMkLst>
            <pc:docMk/>
            <pc:sldMk cId="2540425449" sldId="264"/>
            <ac:picMk id="5" creationId="{2962DD15-4D4F-4973-904B-F8C81AEAE8C7}"/>
          </ac:picMkLst>
        </pc:picChg>
        <pc:picChg chg="add mod ord">
          <ac:chgData name="Derimow, Nicholas A. (Fed)" userId="bfd35e5f-3aab-43a2-bf60-c84f7817b2b1" providerId="ADAL" clId="{5B213459-848F-4E53-B8E3-13E45E93C256}" dt="2022-06-29T21:44:14.564" v="536" actId="167"/>
          <ac:picMkLst>
            <pc:docMk/>
            <pc:sldMk cId="2540425449" sldId="264"/>
            <ac:picMk id="8" creationId="{0EDB7395-FABB-4E67-9061-18299AE536BC}"/>
          </ac:picMkLst>
        </pc:picChg>
        <pc:picChg chg="add mod ord">
          <ac:chgData name="Derimow, Nicholas A. (Fed)" userId="bfd35e5f-3aab-43a2-bf60-c84f7817b2b1" providerId="ADAL" clId="{5B213459-848F-4E53-B8E3-13E45E93C256}" dt="2022-06-29T21:44:14.564" v="536" actId="167"/>
          <ac:picMkLst>
            <pc:docMk/>
            <pc:sldMk cId="2540425449" sldId="264"/>
            <ac:picMk id="10" creationId="{D301EC74-16BB-4D12-8077-D302E717278E}"/>
          </ac:picMkLst>
        </pc:picChg>
      </pc:sldChg>
      <pc:sldChg chg="addSp delSp modSp add mod">
        <pc:chgData name="Derimow, Nicholas A. (Fed)" userId="bfd35e5f-3aab-43a2-bf60-c84f7817b2b1" providerId="ADAL" clId="{5B213459-848F-4E53-B8E3-13E45E93C256}" dt="2022-06-29T21:47:21.412" v="600" actId="1076"/>
        <pc:sldMkLst>
          <pc:docMk/>
          <pc:sldMk cId="3883509297" sldId="265"/>
        </pc:sldMkLst>
        <pc:spChg chg="mod">
          <ac:chgData name="Derimow, Nicholas A. (Fed)" userId="bfd35e5f-3aab-43a2-bf60-c84f7817b2b1" providerId="ADAL" clId="{5B213459-848F-4E53-B8E3-13E45E93C256}" dt="2022-06-29T21:27:20.063" v="138" actId="20577"/>
          <ac:spMkLst>
            <pc:docMk/>
            <pc:sldMk cId="3883509297" sldId="265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47:21.412" v="600" actId="1076"/>
          <ac:spMkLst>
            <pc:docMk/>
            <pc:sldMk cId="3883509297" sldId="265"/>
            <ac:spMk id="6" creationId="{0498EAA1-2588-40D8-9304-FD194E6BA30A}"/>
          </ac:spMkLst>
        </pc:spChg>
        <pc:spChg chg="add mod">
          <ac:chgData name="Derimow, Nicholas A. (Fed)" userId="bfd35e5f-3aab-43a2-bf60-c84f7817b2b1" providerId="ADAL" clId="{5B213459-848F-4E53-B8E3-13E45E93C256}" dt="2022-06-29T21:45:14.037" v="563" actId="1076"/>
          <ac:spMkLst>
            <pc:docMk/>
            <pc:sldMk cId="3883509297" sldId="265"/>
            <ac:spMk id="7" creationId="{1447A682-BE74-4AF0-B9C5-841A80A6E395}"/>
          </ac:spMkLst>
        </pc:spChg>
        <pc:picChg chg="add del mod">
          <ac:chgData name="Derimow, Nicholas A. (Fed)" userId="bfd35e5f-3aab-43a2-bf60-c84f7817b2b1" providerId="ADAL" clId="{5B213459-848F-4E53-B8E3-13E45E93C256}" dt="2022-06-29T21:45:00.771" v="558" actId="478"/>
          <ac:picMkLst>
            <pc:docMk/>
            <pc:sldMk cId="3883509297" sldId="265"/>
            <ac:picMk id="3" creationId="{21648D04-AF69-4456-AF1E-A2FF0B290423}"/>
          </ac:picMkLst>
        </pc:picChg>
        <pc:picChg chg="add del mod">
          <ac:chgData name="Derimow, Nicholas A. (Fed)" userId="bfd35e5f-3aab-43a2-bf60-c84f7817b2b1" providerId="ADAL" clId="{5B213459-848F-4E53-B8E3-13E45E93C256}" dt="2022-06-29T21:45:01.175" v="559" actId="478"/>
          <ac:picMkLst>
            <pc:docMk/>
            <pc:sldMk cId="3883509297" sldId="265"/>
            <ac:picMk id="5" creationId="{9214063C-B9CD-4A13-97DD-A8A1CAD50CB0}"/>
          </ac:picMkLst>
        </pc:picChg>
        <pc:picChg chg="add mod ord">
          <ac:chgData name="Derimow, Nicholas A. (Fed)" userId="bfd35e5f-3aab-43a2-bf60-c84f7817b2b1" providerId="ADAL" clId="{5B213459-848F-4E53-B8E3-13E45E93C256}" dt="2022-06-29T21:44:59.823" v="557" actId="167"/>
          <ac:picMkLst>
            <pc:docMk/>
            <pc:sldMk cId="3883509297" sldId="265"/>
            <ac:picMk id="8" creationId="{9DC1EC16-574B-408C-8EB0-13344CEEBDF9}"/>
          </ac:picMkLst>
        </pc:picChg>
        <pc:picChg chg="add mod ord">
          <ac:chgData name="Derimow, Nicholas A. (Fed)" userId="bfd35e5f-3aab-43a2-bf60-c84f7817b2b1" providerId="ADAL" clId="{5B213459-848F-4E53-B8E3-13E45E93C256}" dt="2022-06-29T21:44:59.823" v="557" actId="167"/>
          <ac:picMkLst>
            <pc:docMk/>
            <pc:sldMk cId="3883509297" sldId="265"/>
            <ac:picMk id="10" creationId="{569E78E9-F99D-4436-9CCE-8CC07F0ED108}"/>
          </ac:picMkLst>
        </pc:picChg>
      </pc:sldChg>
      <pc:sldChg chg="addSp delSp modSp add mod">
        <pc:chgData name="Derimow, Nicholas A. (Fed)" userId="bfd35e5f-3aab-43a2-bf60-c84f7817b2b1" providerId="ADAL" clId="{5B213459-848F-4E53-B8E3-13E45E93C256}" dt="2022-06-29T21:51:59.639" v="638" actId="208"/>
        <pc:sldMkLst>
          <pc:docMk/>
          <pc:sldMk cId="435627623" sldId="266"/>
        </pc:sldMkLst>
        <pc:spChg chg="mod">
          <ac:chgData name="Derimow, Nicholas A. (Fed)" userId="bfd35e5f-3aab-43a2-bf60-c84f7817b2b1" providerId="ADAL" clId="{5B213459-848F-4E53-B8E3-13E45E93C256}" dt="2022-06-29T21:27:25.316" v="142" actId="20577"/>
          <ac:spMkLst>
            <pc:docMk/>
            <pc:sldMk cId="435627623" sldId="266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49:01.331" v="608" actId="1076"/>
          <ac:spMkLst>
            <pc:docMk/>
            <pc:sldMk cId="435627623" sldId="266"/>
            <ac:spMk id="6" creationId="{CB8F50F8-DD1B-42D1-805F-45B069FDAA71}"/>
          </ac:spMkLst>
        </pc:spChg>
        <pc:spChg chg="add del mod">
          <ac:chgData name="Derimow, Nicholas A. (Fed)" userId="bfd35e5f-3aab-43a2-bf60-c84f7817b2b1" providerId="ADAL" clId="{5B213459-848F-4E53-B8E3-13E45E93C256}" dt="2022-06-29T21:46:52.857" v="598" actId="478"/>
          <ac:spMkLst>
            <pc:docMk/>
            <pc:sldMk cId="435627623" sldId="266"/>
            <ac:spMk id="7" creationId="{D5C49F11-5C9E-4EA7-8991-D6DF600F784A}"/>
          </ac:spMkLst>
        </pc:spChg>
        <pc:spChg chg="add mod">
          <ac:chgData name="Derimow, Nicholas A. (Fed)" userId="bfd35e5f-3aab-43a2-bf60-c84f7817b2b1" providerId="ADAL" clId="{5B213459-848F-4E53-B8E3-13E45E93C256}" dt="2022-06-29T21:50:31.500" v="629" actId="1076"/>
          <ac:spMkLst>
            <pc:docMk/>
            <pc:sldMk cId="435627623" sldId="266"/>
            <ac:spMk id="13" creationId="{0E61BD95-BFA3-46C4-B92D-733F920AFFAE}"/>
          </ac:spMkLst>
        </pc:spChg>
        <pc:spChg chg="add mod">
          <ac:chgData name="Derimow, Nicholas A. (Fed)" userId="bfd35e5f-3aab-43a2-bf60-c84f7817b2b1" providerId="ADAL" clId="{5B213459-848F-4E53-B8E3-13E45E93C256}" dt="2022-06-29T21:49:28.656" v="619" actId="1076"/>
          <ac:spMkLst>
            <pc:docMk/>
            <pc:sldMk cId="435627623" sldId="266"/>
            <ac:spMk id="14" creationId="{31922049-BCA1-4B00-94C2-7D7A4524D3E4}"/>
          </ac:spMkLst>
        </pc:spChg>
        <pc:spChg chg="add mod">
          <ac:chgData name="Derimow, Nicholas A. (Fed)" userId="bfd35e5f-3aab-43a2-bf60-c84f7817b2b1" providerId="ADAL" clId="{5B213459-848F-4E53-B8E3-13E45E93C256}" dt="2022-06-29T21:50:29.371" v="628" actId="1076"/>
          <ac:spMkLst>
            <pc:docMk/>
            <pc:sldMk cId="435627623" sldId="266"/>
            <ac:spMk id="15" creationId="{4E4739D4-54AF-4F4A-A31B-F8550769CFBD}"/>
          </ac:spMkLst>
        </pc:spChg>
        <pc:spChg chg="add mod">
          <ac:chgData name="Derimow, Nicholas A. (Fed)" userId="bfd35e5f-3aab-43a2-bf60-c84f7817b2b1" providerId="ADAL" clId="{5B213459-848F-4E53-B8E3-13E45E93C256}" dt="2022-06-29T21:50:24.484" v="626" actId="1076"/>
          <ac:spMkLst>
            <pc:docMk/>
            <pc:sldMk cId="435627623" sldId="266"/>
            <ac:spMk id="16" creationId="{9B3044F7-DC0A-4B90-B5E2-D0D8DCE6D799}"/>
          </ac:spMkLst>
        </pc:spChg>
        <pc:spChg chg="add mod">
          <ac:chgData name="Derimow, Nicholas A. (Fed)" userId="bfd35e5f-3aab-43a2-bf60-c84f7817b2b1" providerId="ADAL" clId="{5B213459-848F-4E53-B8E3-13E45E93C256}" dt="2022-06-29T21:50:26.710" v="627" actId="1076"/>
          <ac:spMkLst>
            <pc:docMk/>
            <pc:sldMk cId="435627623" sldId="266"/>
            <ac:spMk id="17" creationId="{F89285EB-F700-4D22-AC37-233FDC91B80E}"/>
          </ac:spMkLst>
        </pc:spChg>
        <pc:spChg chg="add mod">
          <ac:chgData name="Derimow, Nicholas A. (Fed)" userId="bfd35e5f-3aab-43a2-bf60-c84f7817b2b1" providerId="ADAL" clId="{5B213459-848F-4E53-B8E3-13E45E93C256}" dt="2022-06-29T21:51:59.639" v="638" actId="208"/>
          <ac:spMkLst>
            <pc:docMk/>
            <pc:sldMk cId="435627623" sldId="266"/>
            <ac:spMk id="18" creationId="{9EAEA48F-464D-4B80-A98D-5EE8D9D08A33}"/>
          </ac:spMkLst>
        </pc:spChg>
        <pc:picChg chg="add del mod">
          <ac:chgData name="Derimow, Nicholas A. (Fed)" userId="bfd35e5f-3aab-43a2-bf60-c84f7817b2b1" providerId="ADAL" clId="{5B213459-848F-4E53-B8E3-13E45E93C256}" dt="2022-06-29T21:45:41.084" v="580" actId="478"/>
          <ac:picMkLst>
            <pc:docMk/>
            <pc:sldMk cId="435627623" sldId="266"/>
            <ac:picMk id="3" creationId="{00EA1338-7FA8-4B56-8C4F-DEEC2B5ABB89}"/>
          </ac:picMkLst>
        </pc:picChg>
        <pc:picChg chg="add del mod">
          <ac:chgData name="Derimow, Nicholas A. (Fed)" userId="bfd35e5f-3aab-43a2-bf60-c84f7817b2b1" providerId="ADAL" clId="{5B213459-848F-4E53-B8E3-13E45E93C256}" dt="2022-06-29T21:45:41.522" v="581" actId="478"/>
          <ac:picMkLst>
            <pc:docMk/>
            <pc:sldMk cId="435627623" sldId="266"/>
            <ac:picMk id="5" creationId="{7C453604-2E3A-4E37-822D-F248E45E10AE}"/>
          </ac:picMkLst>
        </pc:picChg>
        <pc:picChg chg="add mod ord">
          <ac:chgData name="Derimow, Nicholas A. (Fed)" userId="bfd35e5f-3aab-43a2-bf60-c84f7817b2b1" providerId="ADAL" clId="{5B213459-848F-4E53-B8E3-13E45E93C256}" dt="2022-06-29T21:48:59.372" v="607" actId="1076"/>
          <ac:picMkLst>
            <pc:docMk/>
            <pc:sldMk cId="435627623" sldId="266"/>
            <ac:picMk id="8" creationId="{6A109168-DB98-4667-8C4D-56A39BB55CCC}"/>
          </ac:picMkLst>
        </pc:picChg>
        <pc:picChg chg="add mod ord">
          <ac:chgData name="Derimow, Nicholas A. (Fed)" userId="bfd35e5f-3aab-43a2-bf60-c84f7817b2b1" providerId="ADAL" clId="{5B213459-848F-4E53-B8E3-13E45E93C256}" dt="2022-06-29T21:45:40.233" v="579" actId="167"/>
          <ac:picMkLst>
            <pc:docMk/>
            <pc:sldMk cId="435627623" sldId="266"/>
            <ac:picMk id="10" creationId="{236631DA-18FA-4678-B0EC-CAD54CC25322}"/>
          </ac:picMkLst>
        </pc:picChg>
        <pc:picChg chg="add del mod">
          <ac:chgData name="Derimow, Nicholas A. (Fed)" userId="bfd35e5f-3aab-43a2-bf60-c84f7817b2b1" providerId="ADAL" clId="{5B213459-848F-4E53-B8E3-13E45E93C256}" dt="2022-06-29T21:46:47.706" v="597" actId="478"/>
          <ac:picMkLst>
            <pc:docMk/>
            <pc:sldMk cId="435627623" sldId="266"/>
            <ac:picMk id="12" creationId="{62085736-F094-437A-B74A-668FFBC7D4A8}"/>
          </ac:picMkLst>
        </pc:picChg>
        <pc:cxnChg chg="add mod">
          <ac:chgData name="Derimow, Nicholas A. (Fed)" userId="bfd35e5f-3aab-43a2-bf60-c84f7817b2b1" providerId="ADAL" clId="{5B213459-848F-4E53-B8E3-13E45E93C256}" dt="2022-06-29T21:51:57.260" v="637" actId="14100"/>
          <ac:cxnSpMkLst>
            <pc:docMk/>
            <pc:sldMk cId="435627623" sldId="266"/>
            <ac:cxnSpMk id="20" creationId="{2B73038D-B3F2-4534-AA68-4DED8AB3BB8A}"/>
          </ac:cxnSpMkLst>
        </pc:cxnChg>
      </pc:sldChg>
      <pc:sldChg chg="add del">
        <pc:chgData name="Derimow, Nicholas A. (Fed)" userId="bfd35e5f-3aab-43a2-bf60-c84f7817b2b1" providerId="ADAL" clId="{5B213459-848F-4E53-B8E3-13E45E93C256}" dt="2022-06-29T21:27:28.596" v="143" actId="47"/>
        <pc:sldMkLst>
          <pc:docMk/>
          <pc:sldMk cId="1591716189" sldId="267"/>
        </pc:sldMkLst>
      </pc:sldChg>
      <pc:sldChg chg="addSp delSp modSp add mod">
        <pc:chgData name="Derimow, Nicholas A. (Fed)" userId="bfd35e5f-3aab-43a2-bf60-c84f7817b2b1" providerId="ADAL" clId="{5B213459-848F-4E53-B8E3-13E45E93C256}" dt="2022-06-29T21:39:16.633" v="421" actId="1076"/>
        <pc:sldMkLst>
          <pc:docMk/>
          <pc:sldMk cId="2537108251" sldId="268"/>
        </pc:sldMkLst>
        <pc:spChg chg="mod">
          <ac:chgData name="Derimow, Nicholas A. (Fed)" userId="bfd35e5f-3aab-43a2-bf60-c84f7817b2b1" providerId="ADAL" clId="{5B213459-848F-4E53-B8E3-13E45E93C256}" dt="2022-06-29T21:26:52.890" v="112" actId="20577"/>
          <ac:spMkLst>
            <pc:docMk/>
            <pc:sldMk cId="2537108251" sldId="268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39:11.687" v="419" actId="1076"/>
          <ac:spMkLst>
            <pc:docMk/>
            <pc:sldMk cId="2537108251" sldId="268"/>
            <ac:spMk id="7" creationId="{D881A45F-8A2D-420B-9357-8772E2CCA555}"/>
          </ac:spMkLst>
        </pc:spChg>
        <pc:spChg chg="add mod">
          <ac:chgData name="Derimow, Nicholas A. (Fed)" userId="bfd35e5f-3aab-43a2-bf60-c84f7817b2b1" providerId="ADAL" clId="{5B213459-848F-4E53-B8E3-13E45E93C256}" dt="2022-06-29T21:39:16.633" v="421" actId="1076"/>
          <ac:spMkLst>
            <pc:docMk/>
            <pc:sldMk cId="2537108251" sldId="268"/>
            <ac:spMk id="8" creationId="{1646AEA2-F9E1-407C-B89F-B4A3AC8D469E}"/>
          </ac:spMkLst>
        </pc:spChg>
        <pc:picChg chg="add mod ord">
          <ac:chgData name="Derimow, Nicholas A. (Fed)" userId="bfd35e5f-3aab-43a2-bf60-c84f7817b2b1" providerId="ADAL" clId="{5B213459-848F-4E53-B8E3-13E45E93C256}" dt="2022-06-29T21:39:00.495" v="414" actId="167"/>
          <ac:picMkLst>
            <pc:docMk/>
            <pc:sldMk cId="2537108251" sldId="268"/>
            <ac:picMk id="3" creationId="{57C6EB00-D332-4CAF-8715-13F73CC9064A}"/>
          </ac:picMkLst>
        </pc:picChg>
        <pc:picChg chg="add del mod">
          <ac:chgData name="Derimow, Nicholas A. (Fed)" userId="bfd35e5f-3aab-43a2-bf60-c84f7817b2b1" providerId="ADAL" clId="{5B213459-848F-4E53-B8E3-13E45E93C256}" dt="2022-06-29T21:39:04.118" v="417" actId="478"/>
          <ac:picMkLst>
            <pc:docMk/>
            <pc:sldMk cId="2537108251" sldId="268"/>
            <ac:picMk id="5" creationId="{2E4891FB-6C0C-4AEE-94CF-0BAD12985E6A}"/>
          </ac:picMkLst>
        </pc:picChg>
        <pc:picChg chg="add del mod">
          <ac:chgData name="Derimow, Nicholas A. (Fed)" userId="bfd35e5f-3aab-43a2-bf60-c84f7817b2b1" providerId="ADAL" clId="{5B213459-848F-4E53-B8E3-13E45E93C256}" dt="2022-06-29T21:39:03.398" v="416" actId="478"/>
          <ac:picMkLst>
            <pc:docMk/>
            <pc:sldMk cId="2537108251" sldId="268"/>
            <ac:picMk id="6" creationId="{A5B5A021-5532-4CFD-B953-CC7B1B55F5AF}"/>
          </ac:picMkLst>
        </pc:picChg>
        <pc:picChg chg="add mod ord">
          <ac:chgData name="Derimow, Nicholas A. (Fed)" userId="bfd35e5f-3aab-43a2-bf60-c84f7817b2b1" providerId="ADAL" clId="{5B213459-848F-4E53-B8E3-13E45E93C256}" dt="2022-06-29T21:39:02.217" v="415" actId="167"/>
          <ac:picMkLst>
            <pc:docMk/>
            <pc:sldMk cId="2537108251" sldId="268"/>
            <ac:picMk id="10" creationId="{E7768FD1-138F-43A6-B0A1-A6C9BC063953}"/>
          </ac:picMkLst>
        </pc:picChg>
      </pc:sldChg>
      <pc:sldChg chg="addSp delSp modSp add mod">
        <pc:chgData name="Derimow, Nicholas A. (Fed)" userId="bfd35e5f-3aab-43a2-bf60-c84f7817b2b1" providerId="ADAL" clId="{5B213459-848F-4E53-B8E3-13E45E93C256}" dt="2022-06-29T21:40:21.293" v="445" actId="1076"/>
        <pc:sldMkLst>
          <pc:docMk/>
          <pc:sldMk cId="1776806602" sldId="269"/>
        </pc:sldMkLst>
        <pc:spChg chg="mod">
          <ac:chgData name="Derimow, Nicholas A. (Fed)" userId="bfd35e5f-3aab-43a2-bf60-c84f7817b2b1" providerId="ADAL" clId="{5B213459-848F-4E53-B8E3-13E45E93C256}" dt="2022-06-29T21:26:56.637" v="115" actId="20577"/>
          <ac:spMkLst>
            <pc:docMk/>
            <pc:sldMk cId="1776806602" sldId="269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39:58.152" v="440" actId="1076"/>
          <ac:spMkLst>
            <pc:docMk/>
            <pc:sldMk cId="1776806602" sldId="269"/>
            <ac:spMk id="7" creationId="{48BCE720-4A5E-45FD-AE25-85B84FFCC4B1}"/>
          </ac:spMkLst>
        </pc:spChg>
        <pc:spChg chg="add mod">
          <ac:chgData name="Derimow, Nicholas A. (Fed)" userId="bfd35e5f-3aab-43a2-bf60-c84f7817b2b1" providerId="ADAL" clId="{5B213459-848F-4E53-B8E3-13E45E93C256}" dt="2022-06-29T21:40:00.193" v="441" actId="1076"/>
          <ac:spMkLst>
            <pc:docMk/>
            <pc:sldMk cId="1776806602" sldId="269"/>
            <ac:spMk id="8" creationId="{34FE8F36-75A0-450C-ABB4-034C7BBB474B}"/>
          </ac:spMkLst>
        </pc:spChg>
        <pc:spChg chg="add mod">
          <ac:chgData name="Derimow, Nicholas A. (Fed)" userId="bfd35e5f-3aab-43a2-bf60-c84f7817b2b1" providerId="ADAL" clId="{5B213459-848F-4E53-B8E3-13E45E93C256}" dt="2022-06-29T21:40:21.293" v="445" actId="1076"/>
          <ac:spMkLst>
            <pc:docMk/>
            <pc:sldMk cId="1776806602" sldId="269"/>
            <ac:spMk id="13" creationId="{1BD05976-EBAF-464F-8CAF-0FDA81896514}"/>
          </ac:spMkLst>
        </pc:spChg>
        <pc:spChg chg="add mod">
          <ac:chgData name="Derimow, Nicholas A. (Fed)" userId="bfd35e5f-3aab-43a2-bf60-c84f7817b2b1" providerId="ADAL" clId="{5B213459-848F-4E53-B8E3-13E45E93C256}" dt="2022-06-29T21:40:19.711" v="444" actId="1076"/>
          <ac:spMkLst>
            <pc:docMk/>
            <pc:sldMk cId="1776806602" sldId="269"/>
            <ac:spMk id="14" creationId="{B0C4064A-C6B2-41D9-ACC3-E5AEE57F5F08}"/>
          </ac:spMkLst>
        </pc:spChg>
        <pc:picChg chg="add del mod">
          <ac:chgData name="Derimow, Nicholas A. (Fed)" userId="bfd35e5f-3aab-43a2-bf60-c84f7817b2b1" providerId="ADAL" clId="{5B213459-848F-4E53-B8E3-13E45E93C256}" dt="2022-06-29T21:39:25.157" v="425" actId="478"/>
          <ac:picMkLst>
            <pc:docMk/>
            <pc:sldMk cId="1776806602" sldId="269"/>
            <ac:picMk id="3" creationId="{4478C230-1F4A-4B6C-91CF-4922DA29B06C}"/>
          </ac:picMkLst>
        </pc:picChg>
        <pc:picChg chg="add del mod">
          <ac:chgData name="Derimow, Nicholas A. (Fed)" userId="bfd35e5f-3aab-43a2-bf60-c84f7817b2b1" providerId="ADAL" clId="{5B213459-848F-4E53-B8E3-13E45E93C256}" dt="2022-06-29T21:39:49.358" v="438" actId="478"/>
          <ac:picMkLst>
            <pc:docMk/>
            <pc:sldMk cId="1776806602" sldId="269"/>
            <ac:picMk id="5" creationId="{2CEB2F6D-1648-4204-967C-4F40F22DB3EC}"/>
          </ac:picMkLst>
        </pc:picChg>
        <pc:picChg chg="add del mod">
          <ac:chgData name="Derimow, Nicholas A. (Fed)" userId="bfd35e5f-3aab-43a2-bf60-c84f7817b2b1" providerId="ADAL" clId="{5B213459-848F-4E53-B8E3-13E45E93C256}" dt="2022-06-29T21:39:49.856" v="439" actId="478"/>
          <ac:picMkLst>
            <pc:docMk/>
            <pc:sldMk cId="1776806602" sldId="269"/>
            <ac:picMk id="6" creationId="{1AA15290-3BF3-442C-9D71-E030C5DF9D30}"/>
          </ac:picMkLst>
        </pc:picChg>
        <pc:picChg chg="add mod ord">
          <ac:chgData name="Derimow, Nicholas A. (Fed)" userId="bfd35e5f-3aab-43a2-bf60-c84f7817b2b1" providerId="ADAL" clId="{5B213459-848F-4E53-B8E3-13E45E93C256}" dt="2022-06-29T21:39:48.401" v="437" actId="167"/>
          <ac:picMkLst>
            <pc:docMk/>
            <pc:sldMk cId="1776806602" sldId="269"/>
            <ac:picMk id="10" creationId="{15E73188-638C-4237-ADA7-C4CE985059B5}"/>
          </ac:picMkLst>
        </pc:picChg>
        <pc:picChg chg="add mod ord">
          <ac:chgData name="Derimow, Nicholas A. (Fed)" userId="bfd35e5f-3aab-43a2-bf60-c84f7817b2b1" providerId="ADAL" clId="{5B213459-848F-4E53-B8E3-13E45E93C256}" dt="2022-06-29T21:39:48.401" v="437" actId="167"/>
          <ac:picMkLst>
            <pc:docMk/>
            <pc:sldMk cId="1776806602" sldId="269"/>
            <ac:picMk id="12" creationId="{402E8C60-9174-4A10-A874-AF45A5E36D40}"/>
          </ac:picMkLst>
        </pc:picChg>
      </pc:sldChg>
      <pc:sldChg chg="addSp delSp modSp add mod">
        <pc:chgData name="Derimow, Nicholas A. (Fed)" userId="bfd35e5f-3aab-43a2-bf60-c84f7817b2b1" providerId="ADAL" clId="{5B213459-848F-4E53-B8E3-13E45E93C256}" dt="2022-06-29T21:41:27.692" v="468" actId="571"/>
        <pc:sldMkLst>
          <pc:docMk/>
          <pc:sldMk cId="2778710073" sldId="270"/>
        </pc:sldMkLst>
        <pc:spChg chg="mod">
          <ac:chgData name="Derimow, Nicholas A. (Fed)" userId="bfd35e5f-3aab-43a2-bf60-c84f7817b2b1" providerId="ADAL" clId="{5B213459-848F-4E53-B8E3-13E45E93C256}" dt="2022-06-29T21:27:00.447" v="118" actId="20577"/>
          <ac:spMkLst>
            <pc:docMk/>
            <pc:sldMk cId="2778710073" sldId="270"/>
            <ac:spMk id="4" creationId="{B03B3999-E65A-4743-9B64-91E15EA97E0D}"/>
          </ac:spMkLst>
        </pc:spChg>
        <pc:spChg chg="add mod">
          <ac:chgData name="Derimow, Nicholas A. (Fed)" userId="bfd35e5f-3aab-43a2-bf60-c84f7817b2b1" providerId="ADAL" clId="{5B213459-848F-4E53-B8E3-13E45E93C256}" dt="2022-06-29T21:41:11.482" v="463" actId="1076"/>
          <ac:spMkLst>
            <pc:docMk/>
            <pc:sldMk cId="2778710073" sldId="270"/>
            <ac:spMk id="6" creationId="{B2276579-FCD7-45F5-B1BD-F67DB3FB9E74}"/>
          </ac:spMkLst>
        </pc:spChg>
        <pc:spChg chg="add mod">
          <ac:chgData name="Derimow, Nicholas A. (Fed)" userId="bfd35e5f-3aab-43a2-bf60-c84f7817b2b1" providerId="ADAL" clId="{5B213459-848F-4E53-B8E3-13E45E93C256}" dt="2022-06-29T21:41:21.343" v="467" actId="1076"/>
          <ac:spMkLst>
            <pc:docMk/>
            <pc:sldMk cId="2778710073" sldId="270"/>
            <ac:spMk id="7" creationId="{99D5669E-D6A9-4E10-AFE7-9EAEBB2B154F}"/>
          </ac:spMkLst>
        </pc:spChg>
        <pc:spChg chg="add mod">
          <ac:chgData name="Derimow, Nicholas A. (Fed)" userId="bfd35e5f-3aab-43a2-bf60-c84f7817b2b1" providerId="ADAL" clId="{5B213459-848F-4E53-B8E3-13E45E93C256}" dt="2022-06-29T21:41:27.692" v="468" actId="571"/>
          <ac:spMkLst>
            <pc:docMk/>
            <pc:sldMk cId="2778710073" sldId="270"/>
            <ac:spMk id="11" creationId="{7967591E-D9C4-45BC-87C7-923A7770BED4}"/>
          </ac:spMkLst>
        </pc:spChg>
        <pc:picChg chg="add del mod">
          <ac:chgData name="Derimow, Nicholas A. (Fed)" userId="bfd35e5f-3aab-43a2-bf60-c84f7817b2b1" providerId="ADAL" clId="{5B213459-848F-4E53-B8E3-13E45E93C256}" dt="2022-06-29T21:41:04.696" v="460" actId="478"/>
          <ac:picMkLst>
            <pc:docMk/>
            <pc:sldMk cId="2778710073" sldId="270"/>
            <ac:picMk id="3" creationId="{342FD306-A5D0-47DB-B3B9-FB87294A103E}"/>
          </ac:picMkLst>
        </pc:picChg>
        <pc:picChg chg="add del mod">
          <ac:chgData name="Derimow, Nicholas A. (Fed)" userId="bfd35e5f-3aab-43a2-bf60-c84f7817b2b1" providerId="ADAL" clId="{5B213459-848F-4E53-B8E3-13E45E93C256}" dt="2022-06-29T21:41:05.235" v="461" actId="478"/>
          <ac:picMkLst>
            <pc:docMk/>
            <pc:sldMk cId="2778710073" sldId="270"/>
            <ac:picMk id="5" creationId="{5D47BEE1-7BC6-4678-8134-8AB28E22B32E}"/>
          </ac:picMkLst>
        </pc:picChg>
        <pc:picChg chg="add mod ord">
          <ac:chgData name="Derimow, Nicholas A. (Fed)" userId="bfd35e5f-3aab-43a2-bf60-c84f7817b2b1" providerId="ADAL" clId="{5B213459-848F-4E53-B8E3-13E45E93C256}" dt="2022-06-29T21:41:03.090" v="459" actId="167"/>
          <ac:picMkLst>
            <pc:docMk/>
            <pc:sldMk cId="2778710073" sldId="270"/>
            <ac:picMk id="8" creationId="{10D9CD09-3783-4CF2-BC26-2CA0D23B2F2B}"/>
          </ac:picMkLst>
        </pc:picChg>
        <pc:picChg chg="add mod ord">
          <ac:chgData name="Derimow, Nicholas A. (Fed)" userId="bfd35e5f-3aab-43a2-bf60-c84f7817b2b1" providerId="ADAL" clId="{5B213459-848F-4E53-B8E3-13E45E93C256}" dt="2022-06-29T21:41:03.090" v="459" actId="167"/>
          <ac:picMkLst>
            <pc:docMk/>
            <pc:sldMk cId="2778710073" sldId="270"/>
            <ac:picMk id="10" creationId="{A355C7E7-2A71-4818-8FC1-0B4035B6309D}"/>
          </ac:picMkLst>
        </pc:picChg>
      </pc:sldChg>
      <pc:sldChg chg="addSp modSp add mod">
        <pc:chgData name="Derimow, Nicholas A. (Fed)" userId="bfd35e5f-3aab-43a2-bf60-c84f7817b2b1" providerId="ADAL" clId="{5B213459-848F-4E53-B8E3-13E45E93C256}" dt="2022-06-29T21:29:19.435" v="244" actId="1076"/>
        <pc:sldMkLst>
          <pc:docMk/>
          <pc:sldMk cId="2299971593" sldId="271"/>
        </pc:sldMkLst>
        <pc:spChg chg="add mod">
          <ac:chgData name="Derimow, Nicholas A. (Fed)" userId="bfd35e5f-3aab-43a2-bf60-c84f7817b2b1" providerId="ADAL" clId="{5B213459-848F-4E53-B8E3-13E45E93C256}" dt="2022-06-29T21:29:19.435" v="244" actId="1076"/>
          <ac:spMkLst>
            <pc:docMk/>
            <pc:sldMk cId="2299971593" sldId="271"/>
            <ac:spMk id="2" creationId="{2E39E619-05C8-40B6-86E3-D1E81ACC496C}"/>
          </ac:spMkLst>
        </pc:spChg>
        <pc:spChg chg="mod">
          <ac:chgData name="Derimow, Nicholas A. (Fed)" userId="bfd35e5f-3aab-43a2-bf60-c84f7817b2b1" providerId="ADAL" clId="{5B213459-848F-4E53-B8E3-13E45E93C256}" dt="2022-06-29T21:28:51.575" v="149" actId="20577"/>
          <ac:spMkLst>
            <pc:docMk/>
            <pc:sldMk cId="2299971593" sldId="271"/>
            <ac:spMk id="4" creationId="{B03B3999-E65A-4743-9B64-91E15EA97E0D}"/>
          </ac:spMkLst>
        </pc:spChg>
      </pc:sldChg>
      <pc:sldChg chg="add del">
        <pc:chgData name="Derimow, Nicholas A. (Fed)" userId="bfd35e5f-3aab-43a2-bf60-c84f7817b2b1" providerId="ADAL" clId="{5B213459-848F-4E53-B8E3-13E45E93C256}" dt="2022-06-29T21:45:22.243" v="565" actId="47"/>
        <pc:sldMkLst>
          <pc:docMk/>
          <pc:sldMk cId="3254699810" sldId="272"/>
        </pc:sldMkLst>
      </pc:sldChg>
      <pc:sldMasterChg chg="addSldLayout">
        <pc:chgData name="Derimow, Nicholas A. (Fed)" userId="bfd35e5f-3aab-43a2-bf60-c84f7817b2b1" providerId="ADAL" clId="{5B213459-848F-4E53-B8E3-13E45E93C256}" dt="2022-06-29T21:13:36.472" v="0" actId="680"/>
        <pc:sldMasterMkLst>
          <pc:docMk/>
          <pc:sldMasterMk cId="2965296418" sldId="2147483648"/>
        </pc:sldMasterMkLst>
        <pc:sldLayoutChg chg="add">
          <pc:chgData name="Derimow, Nicholas A. (Fed)" userId="bfd35e5f-3aab-43a2-bf60-c84f7817b2b1" providerId="ADAL" clId="{5B213459-848F-4E53-B8E3-13E45E93C256}" dt="2022-06-29T21:13:36.472" v="0" actId="680"/>
          <pc:sldLayoutMkLst>
            <pc:docMk/>
            <pc:sldMasterMk cId="2965296418" sldId="2147483648"/>
            <pc:sldLayoutMk cId="1430258749" sldId="2147483649"/>
          </pc:sldLayoutMkLst>
        </pc:sldLayoutChg>
      </pc:sldMasterChg>
    </pc:docChg>
  </pc:docChgLst>
  <pc:docChgLst>
    <pc:chgData name="Derimow, Nicholas A. (Fed)" userId="S::nad4@nist.gov::bfd35e5f-3aab-43a2-bf60-c84f7817b2b1" providerId="AD" clId="Web-{CAA38C37-0F2B-4D36-B0EB-A95932B00C7B}"/>
    <pc:docChg chg="modSld">
      <pc:chgData name="Derimow, Nicholas A. (Fed)" userId="S::nad4@nist.gov::bfd35e5f-3aab-43a2-bf60-c84f7817b2b1" providerId="AD" clId="Web-{CAA38C37-0F2B-4D36-B0EB-A95932B00C7B}" dt="2022-06-29T22:00:20.599" v="15" actId="1076"/>
      <pc:docMkLst>
        <pc:docMk/>
      </pc:docMkLst>
      <pc:sldChg chg="addSp delSp modSp">
        <pc:chgData name="Derimow, Nicholas A. (Fed)" userId="S::nad4@nist.gov::bfd35e5f-3aab-43a2-bf60-c84f7817b2b1" providerId="AD" clId="Web-{CAA38C37-0F2B-4D36-B0EB-A95932B00C7B}" dt="2022-06-29T22:00:20.599" v="15" actId="1076"/>
        <pc:sldMkLst>
          <pc:docMk/>
          <pc:sldMk cId="2540425449" sldId="264"/>
        </pc:sldMkLst>
        <pc:spChg chg="add mod">
          <ac:chgData name="Derimow, Nicholas A. (Fed)" userId="S::nad4@nist.gov::bfd35e5f-3aab-43a2-bf60-c84f7817b2b1" providerId="AD" clId="Web-{CAA38C37-0F2B-4D36-B0EB-A95932B00C7B}" dt="2022-06-29T22:00:20.599" v="15" actId="1076"/>
          <ac:spMkLst>
            <pc:docMk/>
            <pc:sldMk cId="2540425449" sldId="264"/>
            <ac:spMk id="2" creationId="{4FCB9BBC-E6AA-4A8D-6DB3-37E4E9B63669}"/>
          </ac:spMkLst>
        </pc:spChg>
        <pc:spChg chg="add del">
          <ac:chgData name="Derimow, Nicholas A. (Fed)" userId="S::nad4@nist.gov::bfd35e5f-3aab-43a2-bf60-c84f7817b2b1" providerId="AD" clId="Web-{CAA38C37-0F2B-4D36-B0EB-A95932B00C7B}" dt="2022-06-29T22:00:15.442" v="13"/>
          <ac:spMkLst>
            <pc:docMk/>
            <pc:sldMk cId="2540425449" sldId="264"/>
            <ac:spMk id="3" creationId="{DEA7F745-FEF4-3A82-668F-97E9421FCAB8}"/>
          </ac:spMkLst>
        </pc:spChg>
        <pc:spChg chg="add mod">
          <ac:chgData name="Derimow, Nicholas A. (Fed)" userId="S::nad4@nist.gov::bfd35e5f-3aab-43a2-bf60-c84f7817b2b1" providerId="AD" clId="Web-{CAA38C37-0F2B-4D36-B0EB-A95932B00C7B}" dt="2022-06-29T22:00:02.083" v="10" actId="688"/>
          <ac:spMkLst>
            <pc:docMk/>
            <pc:sldMk cId="2540425449" sldId="264"/>
            <ac:spMk id="9" creationId="{54E5F80C-3A8C-7F1E-F7EE-B0C45B4C081B}"/>
          </ac:spMkLst>
        </pc:spChg>
        <pc:spChg chg="add mod">
          <ac:chgData name="Derimow, Nicholas A. (Fed)" userId="S::nad4@nist.gov::bfd35e5f-3aab-43a2-bf60-c84f7817b2b1" providerId="AD" clId="Web-{CAA38C37-0F2B-4D36-B0EB-A95932B00C7B}" dt="2022-06-29T22:00:18.021" v="14" actId="1076"/>
          <ac:spMkLst>
            <pc:docMk/>
            <pc:sldMk cId="2540425449" sldId="264"/>
            <ac:spMk id="13" creationId="{9BEC5161-BDDC-DCC8-063E-24CEF5BB9E69}"/>
          </ac:spMkLst>
        </pc:spChg>
      </pc:sldChg>
    </pc:docChg>
  </pc:docChgLst>
  <pc:docChgLst>
    <pc:chgData name="Benzing, Jake T. (Fed)" userId="S::jtb1@nist.gov::c403f81f-f0ea-4dfb-b250-4944b2ba27b0" providerId="AD" clId="Web-{AF5955F0-9750-4F19-82EA-1B13F03F1E33}"/>
    <pc:docChg chg="modSld">
      <pc:chgData name="Benzing, Jake T. (Fed)" userId="S::jtb1@nist.gov::c403f81f-f0ea-4dfb-b250-4944b2ba27b0" providerId="AD" clId="Web-{AF5955F0-9750-4F19-82EA-1B13F03F1E33}" dt="2022-06-30T21:15:24.198" v="13" actId="1076"/>
      <pc:docMkLst>
        <pc:docMk/>
      </pc:docMkLst>
      <pc:sldChg chg="modSp">
        <pc:chgData name="Benzing, Jake T. (Fed)" userId="S::jtb1@nist.gov::c403f81f-f0ea-4dfb-b250-4944b2ba27b0" providerId="AD" clId="Web-{AF5955F0-9750-4F19-82EA-1B13F03F1E33}" dt="2022-06-30T21:13:53.197" v="0" actId="14100"/>
        <pc:sldMkLst>
          <pc:docMk/>
          <pc:sldMk cId="1776806602" sldId="269"/>
        </pc:sldMkLst>
        <pc:picChg chg="mod">
          <ac:chgData name="Benzing, Jake T. (Fed)" userId="S::jtb1@nist.gov::c403f81f-f0ea-4dfb-b250-4944b2ba27b0" providerId="AD" clId="Web-{AF5955F0-9750-4F19-82EA-1B13F03F1E33}" dt="2022-06-30T21:13:53.197" v="0" actId="14100"/>
          <ac:picMkLst>
            <pc:docMk/>
            <pc:sldMk cId="1776806602" sldId="269"/>
            <ac:picMk id="12" creationId="{402E8C60-9174-4A10-A874-AF45A5E36D40}"/>
          </ac:picMkLst>
        </pc:picChg>
      </pc:sldChg>
      <pc:sldChg chg="modSp">
        <pc:chgData name="Benzing, Jake T. (Fed)" userId="S::jtb1@nist.gov::c403f81f-f0ea-4dfb-b250-4944b2ba27b0" providerId="AD" clId="Web-{AF5955F0-9750-4F19-82EA-1B13F03F1E33}" dt="2022-06-30T21:15:24.198" v="13" actId="1076"/>
        <pc:sldMkLst>
          <pc:docMk/>
          <pc:sldMk cId="2778710073" sldId="270"/>
        </pc:sldMkLst>
        <pc:spChg chg="mod">
          <ac:chgData name="Benzing, Jake T. (Fed)" userId="S::jtb1@nist.gov::c403f81f-f0ea-4dfb-b250-4944b2ba27b0" providerId="AD" clId="Web-{AF5955F0-9750-4F19-82EA-1B13F03F1E33}" dt="2022-06-30T21:15:24.198" v="13" actId="1076"/>
          <ac:spMkLst>
            <pc:docMk/>
            <pc:sldMk cId="2778710073" sldId="270"/>
            <ac:spMk id="6" creationId="{B2276579-FCD7-45F5-B1BD-F67DB3FB9E74}"/>
          </ac:spMkLst>
        </pc:spChg>
        <pc:spChg chg="mod">
          <ac:chgData name="Benzing, Jake T. (Fed)" userId="S::jtb1@nist.gov::c403f81f-f0ea-4dfb-b250-4944b2ba27b0" providerId="AD" clId="Web-{AF5955F0-9750-4F19-82EA-1B13F03F1E33}" dt="2022-06-30T21:15:20.213" v="12" actId="1076"/>
          <ac:spMkLst>
            <pc:docMk/>
            <pc:sldMk cId="2778710073" sldId="270"/>
            <ac:spMk id="7" creationId="{99D5669E-D6A9-4E10-AFE7-9EAEBB2B154F}"/>
          </ac:spMkLst>
        </pc:spChg>
        <pc:spChg chg="mod">
          <ac:chgData name="Benzing, Jake T. (Fed)" userId="S::jtb1@nist.gov::c403f81f-f0ea-4dfb-b250-4944b2ba27b0" providerId="AD" clId="Web-{AF5955F0-9750-4F19-82EA-1B13F03F1E33}" dt="2022-06-30T21:15:12.588" v="11" actId="1076"/>
          <ac:spMkLst>
            <pc:docMk/>
            <pc:sldMk cId="2778710073" sldId="270"/>
            <ac:spMk id="11" creationId="{7967591E-D9C4-45BC-87C7-923A7770BED4}"/>
          </ac:spMkLst>
        </pc:spChg>
        <pc:picChg chg="mod">
          <ac:chgData name="Benzing, Jake T. (Fed)" userId="S::jtb1@nist.gov::c403f81f-f0ea-4dfb-b250-4944b2ba27b0" providerId="AD" clId="Web-{AF5955F0-9750-4F19-82EA-1B13F03F1E33}" dt="2022-06-30T21:15:10.620" v="10" actId="1076"/>
          <ac:picMkLst>
            <pc:docMk/>
            <pc:sldMk cId="2778710073" sldId="270"/>
            <ac:picMk id="10" creationId="{A355C7E7-2A71-4818-8FC1-0B4035B6309D}"/>
          </ac:picMkLst>
        </pc:picChg>
      </pc:sldChg>
    </pc:docChg>
  </pc:docChgLst>
  <pc:docChgLst>
    <pc:chgData name="Derimow, Nicholas A. (Fed)" userId="bfd35e5f-3aab-43a2-bf60-c84f7817b2b1" providerId="ADAL" clId="{57AEF5FD-9550-49AA-BE22-585E7F86F7F1}"/>
    <pc:docChg chg="undo custSel modSld sldOrd">
      <pc:chgData name="Derimow, Nicholas A. (Fed)" userId="bfd35e5f-3aab-43a2-bf60-c84f7817b2b1" providerId="ADAL" clId="{57AEF5FD-9550-49AA-BE22-585E7F86F7F1}" dt="2022-06-30T18:20:41.315" v="2" actId="14100"/>
      <pc:docMkLst>
        <pc:docMk/>
      </pc:docMkLst>
      <pc:sldChg chg="modSp mod">
        <pc:chgData name="Derimow, Nicholas A. (Fed)" userId="bfd35e5f-3aab-43a2-bf60-c84f7817b2b1" providerId="ADAL" clId="{57AEF5FD-9550-49AA-BE22-585E7F86F7F1}" dt="2022-06-30T18:20:41.315" v="2" actId="14100"/>
        <pc:sldMkLst>
          <pc:docMk/>
          <pc:sldMk cId="2352722625" sldId="260"/>
        </pc:sldMkLst>
        <pc:picChg chg="mod">
          <ac:chgData name="Derimow, Nicholas A. (Fed)" userId="bfd35e5f-3aab-43a2-bf60-c84f7817b2b1" providerId="ADAL" clId="{57AEF5FD-9550-49AA-BE22-585E7F86F7F1}" dt="2022-06-30T18:20:41.315" v="2" actId="14100"/>
          <ac:picMkLst>
            <pc:docMk/>
            <pc:sldMk cId="2352722625" sldId="260"/>
            <ac:picMk id="8" creationId="{59635F92-45DD-42F4-B84F-7AFCBDC04E0B}"/>
          </ac:picMkLst>
        </pc:picChg>
      </pc:sldChg>
      <pc:sldChg chg="ord">
        <pc:chgData name="Derimow, Nicholas A. (Fed)" userId="bfd35e5f-3aab-43a2-bf60-c84f7817b2b1" providerId="ADAL" clId="{57AEF5FD-9550-49AA-BE22-585E7F86F7F1}" dt="2022-06-30T18:08:30.557" v="0" actId="20578"/>
        <pc:sldMkLst>
          <pc:docMk/>
          <pc:sldMk cId="2778710073" sldId="270"/>
        </pc:sldMkLst>
      </pc:sldChg>
    </pc:docChg>
  </pc:docChgLst>
  <pc:docChgLst>
    <pc:chgData name="Benzing, Jake T. (Fed)" userId="S::jtb1@nist.gov::c403f81f-f0ea-4dfb-b250-4944b2ba27b0" providerId="AD" clId="Web-{926D2232-3050-4B35-92CC-0DAF400FA72B}"/>
    <pc:docChg chg="modSld">
      <pc:chgData name="Benzing, Jake T. (Fed)" userId="S::jtb1@nist.gov::c403f81f-f0ea-4dfb-b250-4944b2ba27b0" providerId="AD" clId="Web-{926D2232-3050-4B35-92CC-0DAF400FA72B}" dt="2022-06-30T21:17:18.743" v="9"/>
      <pc:docMkLst>
        <pc:docMk/>
      </pc:docMkLst>
      <pc:sldChg chg="modSp">
        <pc:chgData name="Benzing, Jake T. (Fed)" userId="S::jtb1@nist.gov::c403f81f-f0ea-4dfb-b250-4944b2ba27b0" providerId="AD" clId="Web-{926D2232-3050-4B35-92CC-0DAF400FA72B}" dt="2022-06-30T21:16:48.306" v="0" actId="14100"/>
        <pc:sldMkLst>
          <pc:docMk/>
          <pc:sldMk cId="1776806602" sldId="269"/>
        </pc:sldMkLst>
        <pc:picChg chg="mod">
          <ac:chgData name="Benzing, Jake T. (Fed)" userId="S::jtb1@nist.gov::c403f81f-f0ea-4dfb-b250-4944b2ba27b0" providerId="AD" clId="Web-{926D2232-3050-4B35-92CC-0DAF400FA72B}" dt="2022-06-30T21:16:48.306" v="0" actId="14100"/>
          <ac:picMkLst>
            <pc:docMk/>
            <pc:sldMk cId="1776806602" sldId="269"/>
            <ac:picMk id="12" creationId="{402E8C60-9174-4A10-A874-AF45A5E36D40}"/>
          </ac:picMkLst>
        </pc:picChg>
      </pc:sldChg>
      <pc:sldChg chg="delSp modSp">
        <pc:chgData name="Benzing, Jake T. (Fed)" userId="S::jtb1@nist.gov::c403f81f-f0ea-4dfb-b250-4944b2ba27b0" providerId="AD" clId="Web-{926D2232-3050-4B35-92CC-0DAF400FA72B}" dt="2022-06-30T21:17:18.743" v="9"/>
        <pc:sldMkLst>
          <pc:docMk/>
          <pc:sldMk cId="2778710073" sldId="270"/>
        </pc:sldMkLst>
        <pc:spChg chg="del">
          <ac:chgData name="Benzing, Jake T. (Fed)" userId="S::jtb1@nist.gov::c403f81f-f0ea-4dfb-b250-4944b2ba27b0" providerId="AD" clId="Web-{926D2232-3050-4B35-92CC-0DAF400FA72B}" dt="2022-06-30T21:17:18.743" v="9"/>
          <ac:spMkLst>
            <pc:docMk/>
            <pc:sldMk cId="2778710073" sldId="270"/>
            <ac:spMk id="6" creationId="{B2276579-FCD7-45F5-B1BD-F67DB3FB9E74}"/>
          </ac:spMkLst>
        </pc:spChg>
        <pc:spChg chg="mod">
          <ac:chgData name="Benzing, Jake T. (Fed)" userId="S::jtb1@nist.gov::c403f81f-f0ea-4dfb-b250-4944b2ba27b0" providerId="AD" clId="Web-{926D2232-3050-4B35-92CC-0DAF400FA72B}" dt="2022-06-30T21:17:15.150" v="7" actId="1076"/>
          <ac:spMkLst>
            <pc:docMk/>
            <pc:sldMk cId="2778710073" sldId="270"/>
            <ac:spMk id="7" creationId="{99D5669E-D6A9-4E10-AFE7-9EAEBB2B154F}"/>
          </ac:spMkLst>
        </pc:spChg>
        <pc:spChg chg="mod">
          <ac:chgData name="Benzing, Jake T. (Fed)" userId="S::jtb1@nist.gov::c403f81f-f0ea-4dfb-b250-4944b2ba27b0" providerId="AD" clId="Web-{926D2232-3050-4B35-92CC-0DAF400FA72B}" dt="2022-06-30T21:17:16.868" v="8" actId="1076"/>
          <ac:spMkLst>
            <pc:docMk/>
            <pc:sldMk cId="2778710073" sldId="270"/>
            <ac:spMk id="11" creationId="{7967591E-D9C4-45BC-87C7-923A7770BED4}"/>
          </ac:spMkLst>
        </pc:spChg>
        <pc:picChg chg="mod">
          <ac:chgData name="Benzing, Jake T. (Fed)" userId="S::jtb1@nist.gov::c403f81f-f0ea-4dfb-b250-4944b2ba27b0" providerId="AD" clId="Web-{926D2232-3050-4B35-92CC-0DAF400FA72B}" dt="2022-06-30T21:17:11.868" v="6" actId="1076"/>
          <ac:picMkLst>
            <pc:docMk/>
            <pc:sldMk cId="2778710073" sldId="270"/>
            <ac:picMk id="10" creationId="{A355C7E7-2A71-4818-8FC1-0B4035B6309D}"/>
          </ac:picMkLst>
        </pc:picChg>
      </pc:sldChg>
    </pc:docChg>
  </pc:docChgLst>
  <pc:docChgLst>
    <pc:chgData name="Benzing, Jake T. (Fed)" userId="S::jtb1@nist.gov::c403f81f-f0ea-4dfb-b250-4944b2ba27b0" providerId="AD" clId="Web-{0E09C6C2-4431-49C0-A2EE-08D2DED40C9B}"/>
    <pc:docChg chg="modSld">
      <pc:chgData name="Benzing, Jake T. (Fed)" userId="S::jtb1@nist.gov::c403f81f-f0ea-4dfb-b250-4944b2ba27b0" providerId="AD" clId="Web-{0E09C6C2-4431-49C0-A2EE-08D2DED40C9B}" dt="2022-06-29T22:30:37.030" v="3" actId="14100"/>
      <pc:docMkLst>
        <pc:docMk/>
      </pc:docMkLst>
      <pc:sldChg chg="modSp">
        <pc:chgData name="Benzing, Jake T. (Fed)" userId="S::jtb1@nist.gov::c403f81f-f0ea-4dfb-b250-4944b2ba27b0" providerId="AD" clId="Web-{0E09C6C2-4431-49C0-A2EE-08D2DED40C9B}" dt="2022-06-29T22:30:37.030" v="3" actId="14100"/>
        <pc:sldMkLst>
          <pc:docMk/>
          <pc:sldMk cId="435627623" sldId="266"/>
        </pc:sldMkLst>
        <pc:picChg chg="mod">
          <ac:chgData name="Benzing, Jake T. (Fed)" userId="S::jtb1@nist.gov::c403f81f-f0ea-4dfb-b250-4944b2ba27b0" providerId="AD" clId="Web-{0E09C6C2-4431-49C0-A2EE-08D2DED40C9B}" dt="2022-06-29T22:30:37.030" v="3" actId="14100"/>
          <ac:picMkLst>
            <pc:docMk/>
            <pc:sldMk cId="435627623" sldId="266"/>
            <ac:picMk id="10" creationId="{236631DA-18FA-4678-B0EC-CAD54CC25322}"/>
          </ac:picMkLst>
        </pc:picChg>
        <pc:cxnChg chg="mod">
          <ac:chgData name="Benzing, Jake T. (Fed)" userId="S::jtb1@nist.gov::c403f81f-f0ea-4dfb-b250-4944b2ba27b0" providerId="AD" clId="Web-{0E09C6C2-4431-49C0-A2EE-08D2DED40C9B}" dt="2022-06-29T22:30:37.030" v="3" actId="14100"/>
          <ac:cxnSpMkLst>
            <pc:docMk/>
            <pc:sldMk cId="435627623" sldId="266"/>
            <ac:cxnSpMk id="20" creationId="{2B73038D-B3F2-4534-AA68-4DED8AB3BB8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BFAD-5761-42CE-AC76-1B534E557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2E3DA-981C-4E74-B822-943E778EA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025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296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0459-CEA5-44AB-AD39-68D2816A89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RBF In718 Fractography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26C0A-4D7B-4835-8037-606C36585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Quanta Screening</a:t>
            </a:r>
          </a:p>
        </p:txBody>
      </p:sp>
    </p:spTree>
    <p:extLst>
      <p:ext uri="{BB962C8B-B14F-4D97-AF65-F5344CB8AC3E}">
        <p14:creationId xmlns:p14="http://schemas.microsoft.com/office/powerpoint/2010/main" val="4056234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rater&#10;&#10;Description automatically generated with low confidence">
            <a:extLst>
              <a:ext uri="{FF2B5EF4-FFF2-40B4-BE49-F238E27FC236}">
                <a16:creationId xmlns:a16="http://schemas.microsoft.com/office/drawing/2014/main" id="{C03390F0-BF8D-4952-908E-6BB6D455C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4" y="1061881"/>
            <a:ext cx="4853853" cy="4469906"/>
          </a:xfrm>
          <a:prstGeom prst="rect">
            <a:avLst/>
          </a:prstGeom>
        </p:spPr>
      </p:pic>
      <p:pic>
        <p:nvPicPr>
          <p:cNvPr id="12" name="Picture 11" descr="A picture containing outdoor, white&#10;&#10;Description automatically generated">
            <a:extLst>
              <a:ext uri="{FF2B5EF4-FFF2-40B4-BE49-F238E27FC236}">
                <a16:creationId xmlns:a16="http://schemas.microsoft.com/office/drawing/2014/main" id="{8360C08C-5A38-4011-B2AA-062E25018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86" y="1061881"/>
            <a:ext cx="4853854" cy="4469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9.2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8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CBFFF0-29B9-4DD0-99EC-0AA4388FC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4" y="1061882"/>
            <a:ext cx="4853854" cy="4469906"/>
          </a:xfrm>
          <a:prstGeom prst="rect">
            <a:avLst/>
          </a:prstGeom>
        </p:spPr>
      </p:pic>
      <p:pic>
        <p:nvPicPr>
          <p:cNvPr id="16" name="Picture 15" descr="A close-up of a storm&#10;&#10;Description automatically generated with low confidence">
            <a:extLst>
              <a:ext uri="{FF2B5EF4-FFF2-40B4-BE49-F238E27FC236}">
                <a16:creationId xmlns:a16="http://schemas.microsoft.com/office/drawing/2014/main" id="{D0D29B38-A694-44D3-B0E5-E04E03DE6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87" y="1067797"/>
            <a:ext cx="4853854" cy="4469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9.3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6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0EDB7395-FABB-4E67-9061-18299AE53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4" y="1061882"/>
            <a:ext cx="4853854" cy="4469906"/>
          </a:xfrm>
          <a:prstGeom prst="rect">
            <a:avLst/>
          </a:prstGeom>
        </p:spPr>
      </p:pic>
      <p:pic>
        <p:nvPicPr>
          <p:cNvPr id="10" name="Picture 9" descr="A picture containing text, outdoor, nature&#10;&#10;Description automatically generated">
            <a:extLst>
              <a:ext uri="{FF2B5EF4-FFF2-40B4-BE49-F238E27FC236}">
                <a16:creationId xmlns:a16="http://schemas.microsoft.com/office/drawing/2014/main" id="{D301EC74-16BB-4D12-8077-D302E7172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88" y="1061881"/>
            <a:ext cx="4853854" cy="4469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22.1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2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planet&#10;&#10;Description automatically generated with low confidence">
            <a:extLst>
              <a:ext uri="{FF2B5EF4-FFF2-40B4-BE49-F238E27FC236}">
                <a16:creationId xmlns:a16="http://schemas.microsoft.com/office/drawing/2014/main" id="{9DC1EC16-574B-408C-8EB0-13344CEE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5" y="1061881"/>
            <a:ext cx="4853854" cy="4469907"/>
          </a:xfrm>
          <a:prstGeom prst="rect">
            <a:avLst/>
          </a:prstGeom>
        </p:spPr>
      </p:pic>
      <p:pic>
        <p:nvPicPr>
          <p:cNvPr id="10" name="Picture 9" descr="A close-up of a storm&#10;&#10;Description automatically generated with low confidence">
            <a:extLst>
              <a:ext uri="{FF2B5EF4-FFF2-40B4-BE49-F238E27FC236}">
                <a16:creationId xmlns:a16="http://schemas.microsoft.com/office/drawing/2014/main" id="{569E78E9-F99D-4436-9CCE-8CC07F0ED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86" y="1072979"/>
            <a:ext cx="4853854" cy="4469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22.2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0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6A109168-DB98-4667-8C4D-56A39BB55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4" y="1061881"/>
            <a:ext cx="4853854" cy="4469907"/>
          </a:xfrm>
          <a:prstGeom prst="rect">
            <a:avLst/>
          </a:prstGeom>
        </p:spPr>
      </p:pic>
      <p:pic>
        <p:nvPicPr>
          <p:cNvPr id="10" name="Picture 9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236631DA-18FA-4678-B0EC-CAD54CC2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87" y="1061881"/>
            <a:ext cx="4853854" cy="4469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22.3</a:t>
            </a:r>
          </a:p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AEA48F-464D-4B80-A98D-5EE8D9D08A33}"/>
              </a:ext>
            </a:extLst>
          </p:cNvPr>
          <p:cNvSpPr/>
          <p:nvPr/>
        </p:nvSpPr>
        <p:spPr>
          <a:xfrm>
            <a:off x="2278381" y="4536703"/>
            <a:ext cx="1169690" cy="606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73038D-B3F2-4534-AA68-4DED8AB3BB8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448071" y="3296835"/>
            <a:ext cx="2962816" cy="1587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2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1.1</a:t>
            </a:r>
          </a:p>
          <a:p>
            <a:endParaRPr lang="en-US"/>
          </a:p>
        </p:txBody>
      </p:sp>
      <p:pic>
        <p:nvPicPr>
          <p:cNvPr id="6" name="Picture 5" descr="A close-up of a wave&#10;&#10;Description automatically generated with low confidence">
            <a:extLst>
              <a:ext uri="{FF2B5EF4-FFF2-40B4-BE49-F238E27FC236}">
                <a16:creationId xmlns:a16="http://schemas.microsoft.com/office/drawing/2014/main" id="{18788BAF-4DDA-4397-A47C-2AC4DB013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8" y="1065319"/>
            <a:ext cx="4853854" cy="4469907"/>
          </a:xfrm>
          <a:prstGeom prst="rect">
            <a:avLst/>
          </a:prstGeom>
        </p:spPr>
      </p:pic>
      <p:pic>
        <p:nvPicPr>
          <p:cNvPr id="8" name="Picture 7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52DCBDF-C4A6-471C-B914-EBDE1A234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88" y="1065320"/>
            <a:ext cx="4853854" cy="44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38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05B95540-6E15-4CDF-A5F6-A6571AC37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78" y="1065319"/>
            <a:ext cx="4853855" cy="4469907"/>
          </a:xfrm>
          <a:prstGeom prst="rect">
            <a:avLst/>
          </a:prstGeom>
        </p:spPr>
      </p:pic>
      <p:pic>
        <p:nvPicPr>
          <p:cNvPr id="10" name="Picture 9" descr="A picture containing outdoor, white, black&#10;&#10;Description automatically generated">
            <a:extLst>
              <a:ext uri="{FF2B5EF4-FFF2-40B4-BE49-F238E27FC236}">
                <a16:creationId xmlns:a16="http://schemas.microsoft.com/office/drawing/2014/main" id="{24A5A6A3-3CA7-4CC1-97B4-E671471DF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87" y="1061881"/>
            <a:ext cx="4853854" cy="4469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49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441B6C71-15F8-4860-939F-D77760A74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4" y="1061881"/>
            <a:ext cx="4853854" cy="4469907"/>
          </a:xfrm>
          <a:prstGeom prst="rect">
            <a:avLst/>
          </a:prstGeom>
        </p:spPr>
      </p:pic>
      <p:pic>
        <p:nvPicPr>
          <p:cNvPr id="10" name="Picture 9" descr="A picture containing outdoor, mountain, ocean, wave&#10;&#10;Description automatically generated">
            <a:extLst>
              <a:ext uri="{FF2B5EF4-FFF2-40B4-BE49-F238E27FC236}">
                <a16:creationId xmlns:a16="http://schemas.microsoft.com/office/drawing/2014/main" id="{B2CC4FAD-258C-4E4E-A7BD-379FA14F4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87" y="1061882"/>
            <a:ext cx="4853854" cy="4469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34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outdoor, old&#10;&#10;Description automatically generated">
            <a:extLst>
              <a:ext uri="{FF2B5EF4-FFF2-40B4-BE49-F238E27FC236}">
                <a16:creationId xmlns:a16="http://schemas.microsoft.com/office/drawing/2014/main" id="{5F4D88FA-4160-447A-BCD5-9C035BE73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87" y="1061881"/>
            <a:ext cx="4853854" cy="4469907"/>
          </a:xfrm>
          <a:prstGeom prst="rect">
            <a:avLst/>
          </a:prstGeom>
        </p:spPr>
      </p:pic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59635F92-45DD-42F4-B84F-7AFCBDC04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4" y="1061882"/>
            <a:ext cx="4853854" cy="4469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3.2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22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C69151AE-0F89-44B8-9E97-14E1CAA5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5" y="1061881"/>
            <a:ext cx="4853854" cy="4469907"/>
          </a:xfrm>
          <a:prstGeom prst="rect">
            <a:avLst/>
          </a:prstGeom>
        </p:spPr>
      </p:pic>
      <p:pic>
        <p:nvPicPr>
          <p:cNvPr id="12" name="Picture 11" descr="A picture containing outdoor, white, crater&#10;&#10;Description automatically generated">
            <a:extLst>
              <a:ext uri="{FF2B5EF4-FFF2-40B4-BE49-F238E27FC236}">
                <a16:creationId xmlns:a16="http://schemas.microsoft.com/office/drawing/2014/main" id="{6B08A441-3C4B-420D-B6ED-B846F02D6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38" y="1061881"/>
            <a:ext cx="4852104" cy="4468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4.1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3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and white photo of a mountain&#10;&#10;Description automatically generated with medium confidence">
            <a:extLst>
              <a:ext uri="{FF2B5EF4-FFF2-40B4-BE49-F238E27FC236}">
                <a16:creationId xmlns:a16="http://schemas.microsoft.com/office/drawing/2014/main" id="{E7768FD1-138F-43A6-B0A1-A6C9BC063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86" y="1061881"/>
            <a:ext cx="4853854" cy="4469907"/>
          </a:xfrm>
          <a:prstGeom prst="rect">
            <a:avLst/>
          </a:prstGeom>
        </p:spPr>
      </p:pic>
      <p:pic>
        <p:nvPicPr>
          <p:cNvPr id="3" name="Picture 2" descr="A close-up of a planet&#10;&#10;Description automatically generated with low confidence">
            <a:extLst>
              <a:ext uri="{FF2B5EF4-FFF2-40B4-BE49-F238E27FC236}">
                <a16:creationId xmlns:a16="http://schemas.microsoft.com/office/drawing/2014/main" id="{57C6EB00-D332-4CAF-8715-13F73CC90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5" y="1061881"/>
            <a:ext cx="4853854" cy="44699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4.2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0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atellite image of a hurricane&#10;&#10;Description automatically generated with low confidence">
            <a:extLst>
              <a:ext uri="{FF2B5EF4-FFF2-40B4-BE49-F238E27FC236}">
                <a16:creationId xmlns:a16="http://schemas.microsoft.com/office/drawing/2014/main" id="{15E73188-638C-4237-ADA7-C4CE9850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21" y="1061881"/>
            <a:ext cx="4853854" cy="4469907"/>
          </a:xfrm>
          <a:prstGeom prst="rect">
            <a:avLst/>
          </a:prstGeom>
        </p:spPr>
      </p:pic>
      <p:pic>
        <p:nvPicPr>
          <p:cNvPr id="12" name="Picture 11" descr="A satellite image of a storm&#10;&#10;Description automatically generated with low confidence">
            <a:extLst>
              <a:ext uri="{FF2B5EF4-FFF2-40B4-BE49-F238E27FC236}">
                <a16:creationId xmlns:a16="http://schemas.microsoft.com/office/drawing/2014/main" id="{402E8C60-9174-4A10-A874-AF45A5E36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555" y="1060778"/>
            <a:ext cx="4858186" cy="44675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4.3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0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lack, outdoor object, close&#10;&#10;Description automatically generated">
            <a:extLst>
              <a:ext uri="{FF2B5EF4-FFF2-40B4-BE49-F238E27FC236}">
                <a16:creationId xmlns:a16="http://schemas.microsoft.com/office/drawing/2014/main" id="{10D9CD09-3783-4CF2-BC26-2CA0D23B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5" y="1061881"/>
            <a:ext cx="4853854" cy="4469906"/>
          </a:xfrm>
          <a:prstGeom prst="rect">
            <a:avLst/>
          </a:prstGeom>
        </p:spPr>
      </p:pic>
      <p:pic>
        <p:nvPicPr>
          <p:cNvPr id="10" name="Picture 9" descr="A close-up of a storm&#10;&#10;Description automatically generated with low confidence">
            <a:extLst>
              <a:ext uri="{FF2B5EF4-FFF2-40B4-BE49-F238E27FC236}">
                <a16:creationId xmlns:a16="http://schemas.microsoft.com/office/drawing/2014/main" id="{A355C7E7-2A71-4818-8FC1-0B4035B63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79" y="1061836"/>
            <a:ext cx="4852652" cy="44738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B3999-E65A-4743-9B64-91E15EA97E0D}"/>
              </a:ext>
            </a:extLst>
          </p:cNvPr>
          <p:cNvSpPr txBox="1"/>
          <p:nvPr/>
        </p:nvSpPr>
        <p:spPr>
          <a:xfrm>
            <a:off x="142043" y="159798"/>
            <a:ext cx="603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5.2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1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93e5ba6-35e7-4324-8d81-37778ab34e73">
      <Terms xmlns="http://schemas.microsoft.com/office/infopath/2007/PartnerControls"/>
    </lcf76f155ced4ddcb4097134ff3c332f>
    <TaxCatchAll xmlns="b2a99059-0605-44d3-9c77-db8a40471a2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64CED1EF21284E89124624690EDBF0" ma:contentTypeVersion="12" ma:contentTypeDescription="Create a new document." ma:contentTypeScope="" ma:versionID="a0ee5626d636768092531263c2cee18c">
  <xsd:schema xmlns:xsd="http://www.w3.org/2001/XMLSchema" xmlns:xs="http://www.w3.org/2001/XMLSchema" xmlns:p="http://schemas.microsoft.com/office/2006/metadata/properties" xmlns:ns2="693e5ba6-35e7-4324-8d81-37778ab34e73" xmlns:ns3="b2a99059-0605-44d3-9c77-db8a40471a27" targetNamespace="http://schemas.microsoft.com/office/2006/metadata/properties" ma:root="true" ma:fieldsID="4eb8c4892f0bd96d47fff75811ef0595" ns2:_="" ns3:_="">
    <xsd:import namespace="693e5ba6-35e7-4324-8d81-37778ab34e73"/>
    <xsd:import namespace="b2a99059-0605-44d3-9c77-db8a40471a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3e5ba6-35e7-4324-8d81-37778ab34e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e6a98a9-4721-402f-9b0e-578e6c4977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a99059-0605-44d3-9c77-db8a40471a2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2b07ab7d-5f5c-48db-b43a-0ac301f91883}" ma:internalName="TaxCatchAll" ma:showField="CatchAllData" ma:web="b2a99059-0605-44d3-9c77-db8a40471a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B7567B-FFEE-476D-A857-E8E80970124C}">
  <ds:schemaRefs>
    <ds:schemaRef ds:uri="http://schemas.microsoft.com/office/2006/metadata/properties"/>
    <ds:schemaRef ds:uri="http://schemas.microsoft.com/office/infopath/2007/PartnerControls"/>
    <ds:schemaRef ds:uri="693e5ba6-35e7-4324-8d81-37778ab34e73"/>
    <ds:schemaRef ds:uri="b2a99059-0605-44d3-9c77-db8a40471a27"/>
  </ds:schemaRefs>
</ds:datastoreItem>
</file>

<file path=customXml/itemProps2.xml><?xml version="1.0" encoding="utf-8"?>
<ds:datastoreItem xmlns:ds="http://schemas.openxmlformats.org/officeDocument/2006/customXml" ds:itemID="{8381E774-ED58-4A6B-BA51-A7CB47EB15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6095CF-D571-4485-829F-2FED061D2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3e5ba6-35e7-4324-8d81-37778ab34e73"/>
    <ds:schemaRef ds:uri="b2a99059-0605-44d3-9c77-db8a40471a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</Words>
  <Application>Microsoft Office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RBF In718 Fractography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RBF In718 Fractography</dc:title>
  <dc:creator>Derimow, Nicholas A. (Fed)</dc:creator>
  <cp:lastModifiedBy>Kafka, Orion L. (Fed)</cp:lastModifiedBy>
  <cp:revision>18</cp:revision>
  <dcterms:created xsi:type="dcterms:W3CDTF">2022-06-29T21:13:21Z</dcterms:created>
  <dcterms:modified xsi:type="dcterms:W3CDTF">2023-07-05T23:57:34Z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0x0101005C64CED1EF21284E89124624690EDBF0</vt:lpwstr>
  </property>
</Properties>
</file>